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_rels/theme10.xml.rels" ContentType="application/vnd.openxmlformats-package.relationships+xml"/>
  <Override PartName="/ppt/theme/_rels/theme1.xml.rels" ContentType="application/vnd.openxmlformats-package.relationships+xml"/>
  <Override PartName="/ppt/theme/_rels/theme9.xml.rels" ContentType="application/vnd.openxmlformats-package.relationships+xml"/>
  <Override PartName="/ppt/theme/_rels/theme8.xml.rels" ContentType="application/vnd.openxmlformats-package.relationships+xml"/>
  <Override PartName="/ppt/theme/_rels/theme7.xml.rels" ContentType="application/vnd.openxmlformats-package.relationships+xml"/>
  <Override PartName="/ppt/theme/_rels/theme6.xml.rels" ContentType="application/vnd.openxmlformats-package.relationships+xml"/>
  <Override PartName="/ppt/theme/_rels/theme5.xml.rels" ContentType="application/vnd.openxmlformats-package.relationships+xml"/>
  <Override PartName="/ppt/theme/_rels/theme4.xml.rels" ContentType="application/vnd.openxmlformats-package.relationships+xml"/>
  <Override PartName="/ppt/theme/_rels/theme3.xml.rels" ContentType="application/vnd.openxmlformats-package.relationships+xml"/>
  <Override PartName="/ppt/theme/_rels/theme2.xml.rels" ContentType="application/vnd.openxmlformats-package.relationships+xml"/>
  <Override PartName="/ppt/theme/_rels/theme11.xml.rels" ContentType="application/vnd.openxmlformats-package.relationships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_rels/presentation.xml.rels" ContentType="application/vnd.openxmlformats-package.relationships+xml"/>
  <Override PartName="/ppt/media/image56.jpeg" ContentType="image/jpeg"/>
  <Override PartName="/ppt/media/image55.jpeg" ContentType="image/jpeg"/>
  <Override PartName="/ppt/media/image54.jpeg" ContentType="image/jpeg"/>
  <Override PartName="/ppt/media/image53.jpeg" ContentType="image/jpeg"/>
  <Override PartName="/ppt/media/image52.jpeg" ContentType="image/jpeg"/>
  <Override PartName="/ppt/media/image51.jpeg" ContentType="image/jpeg"/>
  <Override PartName="/ppt/media/image50.jpeg" ContentType="image/jpeg"/>
  <Override PartName="/ppt/media/image46.jpeg" ContentType="image/jpeg"/>
  <Override PartName="/ppt/media/image45.jpeg" ContentType="image/jpeg"/>
  <Override PartName="/ppt/media/image44.jpeg" ContentType="image/jpeg"/>
  <Override PartName="/ppt/media/image43.jpeg" ContentType="image/jpeg"/>
  <Override PartName="/ppt/media/image42.jpeg" ContentType="image/jpeg"/>
  <Override PartName="/ppt/media/image41.jpeg" ContentType="image/jpeg"/>
  <Override PartName="/ppt/media/image40.jpeg" ContentType="image/jpeg"/>
  <Override PartName="/ppt/media/image39.jpeg" ContentType="image/jpeg"/>
  <Override PartName="/ppt/media/image37.jpeg" ContentType="image/jpeg"/>
  <Override PartName="/ppt/media/image36.jpeg" ContentType="image/jpeg"/>
  <Override PartName="/ppt/media/image35.jpeg" ContentType="image/jpeg"/>
  <Override PartName="/ppt/media/image34.jpeg" ContentType="image/jpeg"/>
  <Override PartName="/ppt/media/image33.jpeg" ContentType="image/jpeg"/>
  <Override PartName="/ppt/media/image32.jpeg" ContentType="image/jpeg"/>
  <Override PartName="/ppt/media/image31.jpeg" ContentType="image/jpeg"/>
  <Override PartName="/ppt/media/image13.jpeg" ContentType="image/jpeg"/>
  <Override PartName="/ppt/media/image8.jpeg" ContentType="image/jpeg"/>
  <Override PartName="/ppt/media/image99.jpeg" ContentType="image/jpeg"/>
  <Override PartName="/ppt/media/image48.jpeg" ContentType="image/jpeg"/>
  <Override PartName="/ppt/media/image11.jpeg" ContentType="image/jpeg"/>
  <Override PartName="/ppt/media/image49.jpeg" ContentType="image/jpeg"/>
  <Override PartName="/ppt/media/image12.jpeg" ContentType="image/jpeg"/>
  <Override PartName="/ppt/media/image9.jpeg" ContentType="image/jpeg"/>
  <Override PartName="/ppt/media/image47.jpeg" ContentType="image/jpeg"/>
  <Override PartName="/ppt/media/image10.jpeg" ContentType="image/jpeg"/>
  <Override PartName="/ppt/media/image38.jpeg" ContentType="image/jpeg"/>
  <Override PartName="/ppt/media/image3.png" ContentType="image/png"/>
  <Override PartName="/ppt/media/image30.jpeg" ContentType="image/jpeg"/>
  <Override PartName="/ppt/media/image2.png" ContentType="image/png"/>
  <Override PartName="/ppt/media/image26.jpeg" ContentType="image/jpeg"/>
  <Override PartName="/ppt/media/image91.jpeg" ContentType="image/jpeg"/>
  <Override PartName="/ppt/media/image59.jpeg" ContentType="image/jpeg"/>
  <Override PartName="/ppt/media/image22.jpeg" ContentType="image/jpeg"/>
  <Override PartName="/ppt/media/image14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94.jpeg" ContentType="image/jpeg"/>
  <Override PartName="/ppt/media/image29.jpeg" ContentType="image/jpeg"/>
  <Override PartName="/ppt/media/image71.jpeg" ContentType="image/jpeg"/>
  <Override PartName="/ppt/media/image98.jpeg" ContentType="image/jpeg"/>
  <Override PartName="/ppt/media/image7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70.jpeg" ContentType="image/jpeg"/>
  <Override PartName="/ppt/media/image97.jpeg" ContentType="image/jpeg"/>
  <Override PartName="/ppt/media/image6.jpeg" ContentType="image/jpeg"/>
  <Override PartName="/ppt/media/image100.jpeg" ContentType="image/jpeg"/>
  <Override PartName="/ppt/media/image69.jpeg" ContentType="image/jpeg"/>
  <Override PartName="/ppt/media/image72.jpeg" ContentType="image/jpeg"/>
  <Override PartName="/ppt/media/image101.jpeg" ContentType="image/jpeg"/>
  <Override PartName="/ppt/media/image79.jpeg" ContentType="image/jpeg"/>
  <Override PartName="/ppt/media/image89.jpeg" ContentType="image/jpeg"/>
  <Override PartName="/ppt/media/image77.jpeg" ContentType="image/jpeg"/>
  <Override PartName="/ppt/media/image88.jpeg" ContentType="image/jpeg"/>
  <Override PartName="/ppt/media/image76.jpeg" ContentType="image/jpeg"/>
  <Override PartName="/ppt/media/image87.jpeg" ContentType="image/jpeg"/>
  <Override PartName="/ppt/media/image75.jpeg" ContentType="image/jpeg"/>
  <Override PartName="/ppt/media/image86.jpeg" ContentType="image/jpeg"/>
  <Override PartName="/ppt/media/image74.jpeg" ContentType="image/jpeg"/>
  <Override PartName="/ppt/media/image85.jpeg" ContentType="image/jpeg"/>
  <Override PartName="/ppt/media/image73.jpeg" ContentType="image/jpeg"/>
  <Override PartName="/ppt/media/image78.jpeg" ContentType="image/jpeg"/>
  <Override PartName="/ppt/media/image28.jpeg" ContentType="image/jpeg"/>
  <Override PartName="/ppt/media/image93.jpeg" ContentType="image/jpeg"/>
  <Override PartName="/ppt/media/image5.jpeg" ContentType="image/jpeg"/>
  <Override PartName="/ppt/media/image96.jpeg" ContentType="image/jpeg"/>
  <Override PartName="/ppt/media/image4.jpeg" ContentType="image/jpeg"/>
  <Override PartName="/ppt/media/image95.jpeg" ContentType="image/jpeg"/>
  <Override PartName="/ppt/media/image90.jpeg" ContentType="image/jpeg"/>
  <Override PartName="/ppt/media/image25.jpeg" ContentType="image/jpeg"/>
  <Override PartName="/ppt/media/image24.jpeg" ContentType="image/jpeg"/>
  <Override PartName="/ppt/media/image23.jpeg" ContentType="image/jpeg"/>
  <Override PartName="/ppt/media/image27.jpeg" ContentType="image/jpeg"/>
  <Override PartName="/ppt/media/image1.jpeg" ContentType="image/jpeg"/>
  <Override PartName="/ppt/media/image92.jpeg" ContentType="image/jpeg"/>
  <Override PartName="/ppt/media/image21.jpeg" ContentType="image/jpeg"/>
  <Override PartName="/ppt/media/image58.jpeg" ContentType="image/jpeg"/>
  <Override PartName="/ppt/media/image19.jpeg" ContentType="image/jpeg"/>
  <Override PartName="/ppt/media/image84.jpeg" ContentType="image/jpeg"/>
  <Override PartName="/ppt/media/image20.jpeg" ContentType="image/jpeg"/>
  <Override PartName="/ppt/media/image57.jpeg" ContentType="image/jpeg"/>
  <Override PartName="/ppt/media/image18.jpeg" ContentType="image/jpeg"/>
  <Override PartName="/ppt/media/image83.jpeg" ContentType="image/jpeg"/>
  <Override PartName="/ppt/media/image17.jpeg" ContentType="image/jpeg"/>
  <Override PartName="/ppt/media/image82.jpeg" ContentType="image/jpeg"/>
  <Override PartName="/ppt/media/image16.jpeg" ContentType="image/jpeg"/>
  <Override PartName="/ppt/media/image81.jpeg" ContentType="image/jpeg"/>
  <Override PartName="/ppt/media/image15.jpeg" ContentType="image/jpeg"/>
  <Override PartName="/ppt/media/image80.jpeg" ContentType="image/jpeg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90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59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84.xml" ContentType="application/vnd.openxmlformats-officedocument.presentationml.slide+xml"/>
  <Override PartName="/ppt/slides/slide58.xml" ContentType="application/vnd.openxmlformats-officedocument.presentationml.slide+xml"/>
  <Override PartName="/ppt/slides/slide21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99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94.xml" ContentType="application/vnd.openxmlformats-officedocument.presentationml.slide+xml"/>
  <Override PartName="/ppt/slides/slide29.xml" ContentType="application/vnd.openxmlformats-officedocument.presentationml.slide+xml"/>
  <Override PartName="/ppt/slides/_rels/slide83.xml.rels" ContentType="application/vnd.openxmlformats-package.relationships+xml"/>
  <Override PartName="/ppt/slides/_rels/slide18.xml.rels" ContentType="application/vnd.openxmlformats-package.relationships+xml"/>
  <Override PartName="/ppt/slides/_rels/slide48.xml.rels" ContentType="application/vnd.openxmlformats-package.relationships+xml"/>
  <Override PartName="/ppt/slides/_rels/slide11.xml.rels" ContentType="application/vnd.openxmlformats-package.relationships+xml"/>
  <Override PartName="/ppt/slides/_rels/slide57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96.xml.rels" ContentType="application/vnd.openxmlformats-package.relationships+xml"/>
  <Override PartName="/ppt/slides/_rels/slide82.xml.rels" ContentType="application/vnd.openxmlformats-package.relationships+xml"/>
  <Override PartName="/ppt/slides/_rels/slide17.xml.rels" ContentType="application/vnd.openxmlformats-package.relationships+xml"/>
  <Override PartName="/ppt/slides/_rels/slide47.xml.rels" ContentType="application/vnd.openxmlformats-package.relationships+xml"/>
  <Override PartName="/ppt/slides/_rels/slide10.xml.rels" ContentType="application/vnd.openxmlformats-package.relationships+xml"/>
  <Override PartName="/ppt/slides/_rels/slide2.xml.rels" ContentType="application/vnd.openxmlformats-package.relationships+xml"/>
  <Override PartName="/ppt/slides/_rels/slide95.xml.rels" ContentType="application/vnd.openxmlformats-package.relationships+xml"/>
  <Override PartName="/ppt/slides/_rels/slide8.xml.rels" ContentType="application/vnd.openxmlformats-package.relationships+xml"/>
  <Override PartName="/ppt/slides/_rels/slide81.xml.rels" ContentType="application/vnd.openxmlformats-package.relationships+xml"/>
  <Override PartName="/ppt/slides/_rels/slide16.xml.rels" ContentType="application/vnd.openxmlformats-package.relationships+xml"/>
  <Override PartName="/ppt/slides/_rels/slide46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94.xml.rels" ContentType="application/vnd.openxmlformats-package.relationships+xml"/>
  <Override PartName="/ppt/slides/_rels/slide7.xml.rels" ContentType="application/vnd.openxmlformats-package.relationships+xml"/>
  <Override PartName="/ppt/slides/_rels/slide80.xml.rels" ContentType="application/vnd.openxmlformats-package.relationships+xml"/>
  <Override PartName="/ppt/slides/_rels/slide15.xml.rels" ContentType="application/vnd.openxmlformats-package.relationships+xml"/>
  <Override PartName="/ppt/slides/_rels/slide6.xml.rels" ContentType="application/vnd.openxmlformats-package.relationships+xml"/>
  <Override PartName="/ppt/slides/_rels/slide99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91.xml.rels" ContentType="application/vnd.openxmlformats-package.relationships+xml"/>
  <Override PartName="/ppt/slides/_rels/slide27.xml.rels" ContentType="application/vnd.openxmlformats-package.relationships+xml"/>
  <Override PartName="/ppt/slides/_rels/slide92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slides/_rels/slide73.xml.rels" ContentType="application/vnd.openxmlformats-package.relationships+xml"/>
  <Override PartName="/ppt/slides/_rels/slide85.xml.rels" ContentType="application/vnd.openxmlformats-package.relationships+xml"/>
  <Override PartName="/ppt/slides/_rels/slide74.xml.rels" ContentType="application/vnd.openxmlformats-package.relationships+xml"/>
  <Override PartName="/ppt/slides/_rels/slide86.xml.rels" ContentType="application/vnd.openxmlformats-package.relationships+xml"/>
  <Override PartName="/ppt/slides/_rels/slide75.xml.rels" ContentType="application/vnd.openxmlformats-package.relationships+xml"/>
  <Override PartName="/ppt/slides/_rels/slide87.xml.rels" ContentType="application/vnd.openxmlformats-package.relationships+xml"/>
  <Override PartName="/ppt/slides/_rels/slide76.xml.rels" ContentType="application/vnd.openxmlformats-package.relationships+xml"/>
  <Override PartName="/ppt/slides/_rels/slide22.xml.rels" ContentType="application/vnd.openxmlformats-package.relationships+xml"/>
  <Override PartName="/ppt/slides/_rels/slide59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67.xml.rels" ContentType="application/vnd.openxmlformats-package.relationships+xml"/>
  <Override PartName="/ppt/slides/_rels/slide31.xml.rels" ContentType="application/vnd.openxmlformats-package.relationships+xml"/>
  <Override PartName="/ppt/slides/_rels/slide68.xml.rels" ContentType="application/vnd.openxmlformats-package.relationships+xml"/>
  <Override PartName="/ppt/slides/_rels/slide32.xml.rels" ContentType="application/vnd.openxmlformats-package.relationships+xml"/>
  <Override PartName="/ppt/slides/_rels/slide69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56.xml.rels" ContentType="application/vnd.openxmlformats-package.relationships+xml"/>
  <Override PartName="/ppt/slides/_rels/slide44.xml.rels" ContentType="application/vnd.openxmlformats-package.relationships+xml"/>
  <Override PartName="/ppt/slides/_rels/slide55.xml.rels" ContentType="application/vnd.openxmlformats-package.relationships+xml"/>
  <Override PartName="/ppt/slides/_rels/slide43.xml.rels" ContentType="application/vnd.openxmlformats-package.relationships+xml"/>
  <Override PartName="/ppt/slides/_rels/slide54.xml.rels" ContentType="application/vnd.openxmlformats-package.relationships+xml"/>
  <Override PartName="/ppt/slides/_rels/slide42.xml.rels" ContentType="application/vnd.openxmlformats-package.relationships+xml"/>
  <Override PartName="/ppt/slides/_rels/slide25.xml.rels" ContentType="application/vnd.openxmlformats-package.relationships+xml"/>
  <Override PartName="/ppt/slides/_rels/slide90.xml.rels" ContentType="application/vnd.openxmlformats-package.relationships+xml"/>
  <Override PartName="/ppt/slides/_rels/slide53.xml.rels" ContentType="application/vnd.openxmlformats-package.relationships+xml"/>
  <Override PartName="/ppt/slides/_rels/slide39.xml.rels" ContentType="application/vnd.openxmlformats-package.relationships+xml"/>
  <Override PartName="/ppt/slides/_rels/slide41.xml.rels" ContentType="application/vnd.openxmlformats-package.relationships+xml"/>
  <Override PartName="/ppt/slides/_rels/slide52.xml.rels" ContentType="application/vnd.openxmlformats-package.relationships+xml"/>
  <Override PartName="/ppt/slides/_rels/slide89.xml.rels" ContentType="application/vnd.openxmlformats-package.relationships+xml"/>
  <Override PartName="/ppt/slides/_rels/slide38.xml.rels" ContentType="application/vnd.openxmlformats-package.relationships+xml"/>
  <Override PartName="/ppt/slides/_rels/slide40.xml.rels" ContentType="application/vnd.openxmlformats-package.relationships+xml"/>
  <Override PartName="/ppt/slides/_rels/slide77.xml.rels" ContentType="application/vnd.openxmlformats-package.relationships+xml"/>
  <Override PartName="/ppt/slides/_rels/slide51.xml.rels" ContentType="application/vnd.openxmlformats-package.relationships+xml"/>
  <Override PartName="/ppt/slides/_rels/slide88.xml.rels" ContentType="application/vnd.openxmlformats-package.relationships+xml"/>
  <Override PartName="/ppt/slides/_rels/slide50.xml.rels" ContentType="application/vnd.openxmlformats-package.relationships+xml"/>
  <Override PartName="/ppt/slides/_rels/slide45.xml.rels" ContentType="application/vnd.openxmlformats-package.relationships+xml"/>
  <Override PartName="/ppt/slides/_rels/slide13.xml.rels" ContentType="application/vnd.openxmlformats-package.relationships+xml"/>
  <Override PartName="/ppt/slides/_rels/slide61.xml.rels" ContentType="application/vnd.openxmlformats-package.relationships+xml"/>
  <Override PartName="/ppt/slides/_rels/slide5.xml.rels" ContentType="application/vnd.openxmlformats-package.relationships+xml"/>
  <Override PartName="/ppt/slides/_rels/slide98.xml.rels" ContentType="application/vnd.openxmlformats-package.relationships+xml"/>
  <Override PartName="/ppt/slides/_rels/slide19.xml.rels" ContentType="application/vnd.openxmlformats-package.relationships+xml"/>
  <Override PartName="/ppt/slides/_rels/slide84.xml.rels" ContentType="application/vnd.openxmlformats-package.relationships+xml"/>
  <Override PartName="/ppt/slides/_rels/slide58.xml.rels" ContentType="application/vnd.openxmlformats-package.relationships+xml"/>
  <Override PartName="/ppt/slides/_rels/slide21.xml.rels" ContentType="application/vnd.openxmlformats-package.relationships+xml"/>
  <Override PartName="/ppt/slides/_rels/slide49.xml.rels" ContentType="application/vnd.openxmlformats-package.relationships+xml"/>
  <Override PartName="/ppt/slides/_rels/slide12.xml.rels" ContentType="application/vnd.openxmlformats-package.relationships+xml"/>
  <Override PartName="/ppt/slides/_rels/slide14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71.xml.rels" ContentType="application/vnd.openxmlformats-package.relationships+xml"/>
  <Override PartName="/ppt/slides/_rels/slide66.xml.rels" ContentType="application/vnd.openxmlformats-package.relationships+xml"/>
  <Override PartName="/ppt/slides/_rels/slide70.xml.rels" ContentType="application/vnd.openxmlformats-package.relationships+xml"/>
  <Override PartName="/ppt/slides/_rels/slide93.xml.rels" ContentType="application/vnd.openxmlformats-package.relationships+xml"/>
  <Override PartName="/ppt/slides/_rels/slide28.xml.rels" ContentType="application/vnd.openxmlformats-package.relationships+xml"/>
  <Override PartName="/ppt/slides/_rels/slide72.xml.rels" ContentType="application/vnd.openxmlformats-package.relationships+xml"/>
  <Override PartName="/ppt/slides/_rels/slide60.xml.rels" ContentType="application/vnd.openxmlformats-package.relationships+xml"/>
  <Override PartName="/ppt/slides/_rels/slide4.xml.rels" ContentType="application/vnd.openxmlformats-package.relationships+xml"/>
  <Override PartName="/ppt/slides/_rels/slide97.xml.rels" ContentType="application/vnd.openxmlformats-package.relationships+xml"/>
  <Override PartName="/ppt/slides/slide71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70.xml" ContentType="application/vnd.openxmlformats-officedocument.presentationml.slide+xml"/>
  <Override PartName="/ppt/slides/slide93.xml" ContentType="application/vnd.openxmlformats-officedocument.presentationml.slide+xml"/>
  <Override PartName="/ppt/slides/slide28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slides/slide8.xml" ContentType="application/vnd.openxmlformats-officedocument.presentationml.slide+xml"/>
  <Override PartName="/ppt/slides/slide8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76.xml" ContentType="application/vnd.openxmlformats-officedocument.presentationml.slide+xml"/>
  <Override PartName="/ppt/slides/slide8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74.xml" ContentType="application/vnd.openxmlformats-officedocument.presentationml.slide+xml"/>
  <Override PartName="/ppt/slides/slide85.xml" ContentType="application/vnd.openxmlformats-officedocument.presentationml.slide+xml"/>
  <Override PartName="/ppt/slides/slide73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92.xml" ContentType="application/vnd.openxmlformats-officedocument.presentationml.slide+xml"/>
  <Override PartName="/ppt/slides/slide27.xml" ContentType="application/vnd.openxmlformats-officedocument.presentationml.slide+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s/slide15.xml" ContentType="application/vnd.openxmlformats-officedocument.presentationml.slide+xml"/>
  <Override PartName="/ppt/slides/slide80.xml" ContentType="application/vnd.openxmlformats-officedocument.presentationml.slide+xml"/>
  <Override PartName="/ppt/slides/slide9.xml" ContentType="application/vnd.openxmlformats-officedocument.presentationml.slide+xml"/>
  <Override PartName="/ppt/slides/slide96.xml" ContentType="application/vnd.openxmlformats-officedocument.presentationml.slide+xml"/>
  <Override PartName="/ppt/slides/slide1.xml" ContentType="application/vnd.openxmlformats-officedocument.presentationml.slide+xml"/>
  <Override PartName="/ppt/slides/slide46.xml" ContentType="application/vnd.openxmlformats-officedocument.presentationml.slide+xml"/>
  <Override PartName="/ppt/slides/slide16.xml" ContentType="application/vnd.openxmlformats-officedocument.presentationml.slide+xml"/>
  <Override PartName="/ppt/slides/slide81.xml" ContentType="application/vnd.openxmlformats-officedocument.presentationml.slide+xml"/>
  <Override PartName="/ppt/slides/slide97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17.xml" ContentType="application/vnd.openxmlformats-officedocument.presentationml.slide+xml"/>
  <Override PartName="/ppt/slides/slide82.xml" ContentType="application/vnd.openxmlformats-officedocument.presentationml.slide+xml"/>
  <Override PartName="/ppt/slides/slide98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8.xml" ContentType="application/vnd.openxmlformats-officedocument.presentationml.slide+xml"/>
  <Override PartName="/ppt/slides/slide8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319" r:id="rId76"/>
    <p:sldId id="320" r:id="rId77"/>
    <p:sldId id="321" r:id="rId78"/>
    <p:sldId id="322" r:id="rId79"/>
    <p:sldId id="323" r:id="rId80"/>
    <p:sldId id="324" r:id="rId81"/>
    <p:sldId id="325" r:id="rId82"/>
    <p:sldId id="326" r:id="rId83"/>
    <p:sldId id="327" r:id="rId84"/>
    <p:sldId id="328" r:id="rId85"/>
    <p:sldId id="329" r:id="rId86"/>
    <p:sldId id="330" r:id="rId87"/>
    <p:sldId id="331" r:id="rId88"/>
    <p:sldId id="332" r:id="rId89"/>
    <p:sldId id="333" r:id="rId90"/>
    <p:sldId id="334" r:id="rId91"/>
    <p:sldId id="335" r:id="rId92"/>
    <p:sldId id="336" r:id="rId93"/>
    <p:sldId id="337" r:id="rId94"/>
    <p:sldId id="338" r:id="rId95"/>
    <p:sldId id="339" r:id="rId96"/>
    <p:sldId id="340" r:id="rId97"/>
    <p:sldId id="341" r:id="rId98"/>
    <p:sldId id="342" r:id="rId99"/>
    <p:sldId id="343" r:id="rId100"/>
    <p:sldId id="344" r:id="rId101"/>
    <p:sldId id="345" r:id="rId102"/>
    <p:sldId id="346" r:id="rId103"/>
    <p:sldId id="347" r:id="rId104"/>
    <p:sldId id="348" r:id="rId105"/>
    <p:sldId id="349" r:id="rId106"/>
    <p:sldId id="350" r:id="rId107"/>
    <p:sldId id="351" r:id="rId108"/>
    <p:sldId id="352" r:id="rId109"/>
    <p:sldId id="353" r:id="rId110"/>
    <p:sldId id="354" r:id="rId111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slide" Target="slides/slide65.xml"/><Relationship Id="rId78" Type="http://schemas.openxmlformats.org/officeDocument/2006/relationships/slide" Target="slides/slide66.xml"/><Relationship Id="rId79" Type="http://schemas.openxmlformats.org/officeDocument/2006/relationships/slide" Target="slides/slide67.xml"/><Relationship Id="rId80" Type="http://schemas.openxmlformats.org/officeDocument/2006/relationships/slide" Target="slides/slide68.xml"/><Relationship Id="rId81" Type="http://schemas.openxmlformats.org/officeDocument/2006/relationships/slide" Target="slides/slide69.xml"/><Relationship Id="rId82" Type="http://schemas.openxmlformats.org/officeDocument/2006/relationships/slide" Target="slides/slide70.xml"/><Relationship Id="rId83" Type="http://schemas.openxmlformats.org/officeDocument/2006/relationships/slide" Target="slides/slide71.xml"/><Relationship Id="rId84" Type="http://schemas.openxmlformats.org/officeDocument/2006/relationships/slide" Target="slides/slide72.xml"/><Relationship Id="rId85" Type="http://schemas.openxmlformats.org/officeDocument/2006/relationships/slide" Target="slides/slide73.xml"/><Relationship Id="rId86" Type="http://schemas.openxmlformats.org/officeDocument/2006/relationships/slide" Target="slides/slide74.xml"/><Relationship Id="rId87" Type="http://schemas.openxmlformats.org/officeDocument/2006/relationships/slide" Target="slides/slide75.xml"/><Relationship Id="rId88" Type="http://schemas.openxmlformats.org/officeDocument/2006/relationships/slide" Target="slides/slide76.xml"/><Relationship Id="rId89" Type="http://schemas.openxmlformats.org/officeDocument/2006/relationships/slide" Target="slides/slide77.xml"/><Relationship Id="rId90" Type="http://schemas.openxmlformats.org/officeDocument/2006/relationships/slide" Target="slides/slide78.xml"/><Relationship Id="rId91" Type="http://schemas.openxmlformats.org/officeDocument/2006/relationships/slide" Target="slides/slide79.xml"/><Relationship Id="rId92" Type="http://schemas.openxmlformats.org/officeDocument/2006/relationships/slide" Target="slides/slide80.xml"/><Relationship Id="rId93" Type="http://schemas.openxmlformats.org/officeDocument/2006/relationships/slide" Target="slides/slide81.xml"/><Relationship Id="rId94" Type="http://schemas.openxmlformats.org/officeDocument/2006/relationships/slide" Target="slides/slide82.xml"/><Relationship Id="rId95" Type="http://schemas.openxmlformats.org/officeDocument/2006/relationships/slide" Target="slides/slide83.xml"/><Relationship Id="rId96" Type="http://schemas.openxmlformats.org/officeDocument/2006/relationships/slide" Target="slides/slide84.xml"/><Relationship Id="rId97" Type="http://schemas.openxmlformats.org/officeDocument/2006/relationships/slide" Target="slides/slide85.xml"/><Relationship Id="rId98" Type="http://schemas.openxmlformats.org/officeDocument/2006/relationships/slide" Target="slides/slide86.xml"/><Relationship Id="rId99" Type="http://schemas.openxmlformats.org/officeDocument/2006/relationships/slide" Target="slides/slide87.xml"/><Relationship Id="rId100" Type="http://schemas.openxmlformats.org/officeDocument/2006/relationships/slide" Target="slides/slide88.xml"/><Relationship Id="rId101" Type="http://schemas.openxmlformats.org/officeDocument/2006/relationships/slide" Target="slides/slide89.xml"/><Relationship Id="rId102" Type="http://schemas.openxmlformats.org/officeDocument/2006/relationships/slide" Target="slides/slide90.xml"/><Relationship Id="rId103" Type="http://schemas.openxmlformats.org/officeDocument/2006/relationships/slide" Target="slides/slide91.xml"/><Relationship Id="rId104" Type="http://schemas.openxmlformats.org/officeDocument/2006/relationships/slide" Target="slides/slide92.xml"/><Relationship Id="rId105" Type="http://schemas.openxmlformats.org/officeDocument/2006/relationships/slide" Target="slides/slide93.xml"/><Relationship Id="rId106" Type="http://schemas.openxmlformats.org/officeDocument/2006/relationships/slide" Target="slides/slide94.xml"/><Relationship Id="rId107" Type="http://schemas.openxmlformats.org/officeDocument/2006/relationships/slide" Target="slides/slide95.xml"/><Relationship Id="rId108" Type="http://schemas.openxmlformats.org/officeDocument/2006/relationships/slide" Target="slides/slide96.xml"/><Relationship Id="rId109" Type="http://schemas.openxmlformats.org/officeDocument/2006/relationships/slide" Target="slides/slide97.xml"/><Relationship Id="rId110" Type="http://schemas.openxmlformats.org/officeDocument/2006/relationships/slide" Target="slides/slide98.xml"/><Relationship Id="rId111" Type="http://schemas.openxmlformats.org/officeDocument/2006/relationships/slide" Target="slides/slide99.xml"/><Relationship Id="rId11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F483619-1538-4FEE-9722-B223C95AB85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2331A803-67A1-4FE7-AAF6-CACC6065DF0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5FCC6AA9-BFE2-49C6-B95C-206530B50A7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56543F8-9104-4013-BF37-2886AC7EC79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3E6870E-83F1-460A-BF62-5AE17E8C92B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87BBF12F-03A6-4D3D-9868-06B5D043EAB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FE64A04F-CC67-433D-AEAB-35EFF5D7BB8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1BCDCCF4-8D09-471F-8E0B-DFF22764C08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81C318B3-C0D7-4E17-BF2F-376C99AE136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49A66CFC-B6C0-4308-98C3-7038394884A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B50E001E-DC45-4041-A44A-360E9B6082A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17" descr=""/>
          <p:cNvPicPr/>
          <p:nvPr/>
        </p:nvPicPr>
        <p:blipFill>
          <a:blip r:embed="rId3"/>
          <a:stretch/>
        </p:blipFill>
        <p:spPr>
          <a:xfrm>
            <a:off x="2831760" y="2105280"/>
            <a:ext cx="9360000" cy="4752360"/>
          </a:xfrm>
          <a:prstGeom prst="rect">
            <a:avLst/>
          </a:prstGeom>
          <a:ln w="0">
            <a:noFill/>
          </a:ln>
        </p:spPr>
      </p:pic>
      <p:pic>
        <p:nvPicPr>
          <p:cNvPr id="1" name="Picture 14" descr=""/>
          <p:cNvPicPr/>
          <p:nvPr/>
        </p:nvPicPr>
        <p:blipFill>
          <a:blip r:embed="rId4"/>
          <a:stretch/>
        </p:blipFill>
        <p:spPr>
          <a:xfrm>
            <a:off x="0" y="0"/>
            <a:ext cx="12189600" cy="6857640"/>
          </a:xfrm>
          <a:prstGeom prst="rect">
            <a:avLst/>
          </a:prstGeom>
          <a:ln w="0">
            <a:noFill/>
          </a:ln>
        </p:spPr>
      </p:pic>
      <p:sp>
        <p:nvSpPr>
          <p:cNvPr id="2" name="Rectangle 7"/>
          <p:cNvSpPr/>
          <p:nvPr/>
        </p:nvSpPr>
        <p:spPr>
          <a:xfrm>
            <a:off x="0" y="0"/>
            <a:ext cx="9637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3" name="Rectangle 56"/>
          <p:cNvSpPr/>
          <p:nvPr/>
        </p:nvSpPr>
        <p:spPr>
          <a:xfrm>
            <a:off x="961920" y="0"/>
            <a:ext cx="4536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" name="Rectangle 6"/>
          <p:cNvSpPr/>
          <p:nvPr/>
        </p:nvSpPr>
        <p:spPr>
          <a:xfrm>
            <a:off x="1007640" y="0"/>
            <a:ext cx="7934040" cy="685764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8942040" y="0"/>
            <a:ext cx="2700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algn="r" defTabSz="914400">
              <a:lnSpc>
                <a:spcPct val="90000"/>
              </a:lnSpc>
              <a:buNone/>
            </a:pPr>
            <a:r>
              <a:rPr b="0" lang="de-DE" sz="6000" spc="-1" strike="noStrike">
                <a:solidFill>
                  <a:schemeClr val="dk1"/>
                </a:solidFill>
                <a:latin typeface="Arial"/>
              </a:rPr>
              <a:t>Mastertitelformat bearbeiten</a:t>
            </a:r>
            <a:endParaRPr b="0" lang="en-US" sz="6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dt" idx="1"/>
          </p:nvPr>
        </p:nvSpPr>
        <p:spPr>
          <a:xfrm rot="5400000">
            <a:off x="-809640" y="5270400"/>
            <a:ext cx="2662200" cy="18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1836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&lt;Datum/Uhrzeit&gt;</a:t>
            </a:r>
            <a:endParaRPr b="0" lang="de-DE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ftr" idx="2"/>
          </p:nvPr>
        </p:nvSpPr>
        <p:spPr>
          <a:xfrm rot="5400000">
            <a:off x="-2236680" y="3661200"/>
            <a:ext cx="5884920" cy="17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18360" anchor="b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sldNum" idx="3"/>
          </p:nvPr>
        </p:nvSpPr>
        <p:spPr>
          <a:xfrm>
            <a:off x="158400" y="164520"/>
            <a:ext cx="636480" cy="322560"/>
          </a:xfrm>
          <a:prstGeom prst="rect">
            <a:avLst/>
          </a:prstGeom>
          <a:noFill/>
          <a:ln w="0">
            <a:noFill/>
          </a:ln>
        </p:spPr>
        <p:txBody>
          <a:bodyPr lIns="91440" rIns="4572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1847CC5-75E0-4292-9275-09501D53774B}" type="slidenum">
              <a: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TextBox 12"/>
          <p:cNvSpPr/>
          <p:nvPr/>
        </p:nvSpPr>
        <p:spPr>
          <a:xfrm>
            <a:off x="2191320" y="3262680"/>
            <a:ext cx="4154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accent6"/>
                </a:solidFill>
                <a:latin typeface="Wingdings 3"/>
              </a:rPr>
              <a:t>z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2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Format des Gliederungstextes durch Klicken bearbeiten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Zweite Gliederungsebene</a:t>
            </a:r>
            <a:endParaRPr b="0" lang="en-US" sz="16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12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Dritte Gliederungsebene</a:t>
            </a:r>
            <a:endParaRPr b="0" lang="en-US" sz="14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chemeClr val="dk1"/>
                </a:solidFill>
                <a:latin typeface="Arial"/>
              </a:rPr>
              <a:t>Vierte Gliederungsebene</a:t>
            </a:r>
            <a:endParaRPr b="0" lang="en-US" sz="12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Fünfte Gliederungsebene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Sechste Gliederungsebene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Siebte Gliederungsebene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7" descr=""/>
          <p:cNvPicPr/>
          <p:nvPr/>
        </p:nvPicPr>
        <p:blipFill>
          <a:blip r:embed="rId3"/>
          <a:stretch/>
        </p:blipFill>
        <p:spPr>
          <a:xfrm>
            <a:off x="2831760" y="2105280"/>
            <a:ext cx="9360000" cy="4752360"/>
          </a:xfrm>
          <a:prstGeom prst="rect">
            <a:avLst/>
          </a:prstGeom>
          <a:ln w="0">
            <a:noFill/>
          </a:ln>
        </p:spPr>
      </p:pic>
      <p:pic>
        <p:nvPicPr>
          <p:cNvPr id="119" name="Picture 14" descr=""/>
          <p:cNvPicPr/>
          <p:nvPr/>
        </p:nvPicPr>
        <p:blipFill>
          <a:blip r:embed="rId4"/>
          <a:stretch/>
        </p:blipFill>
        <p:spPr>
          <a:xfrm>
            <a:off x="0" y="0"/>
            <a:ext cx="12189600" cy="6857640"/>
          </a:xfrm>
          <a:prstGeom prst="rect">
            <a:avLst/>
          </a:prstGeom>
          <a:ln w="0">
            <a:noFill/>
          </a:ln>
        </p:spPr>
      </p:pic>
      <p:sp>
        <p:nvSpPr>
          <p:cNvPr id="120" name="Rectangle 7"/>
          <p:cNvSpPr/>
          <p:nvPr/>
        </p:nvSpPr>
        <p:spPr>
          <a:xfrm>
            <a:off x="0" y="0"/>
            <a:ext cx="9637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21" name="Rectangle 56"/>
          <p:cNvSpPr/>
          <p:nvPr/>
        </p:nvSpPr>
        <p:spPr>
          <a:xfrm>
            <a:off x="961920" y="0"/>
            <a:ext cx="4536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22" name="Rectangle 24"/>
          <p:cNvSpPr/>
          <p:nvPr/>
        </p:nvSpPr>
        <p:spPr>
          <a:xfrm>
            <a:off x="1004400" y="0"/>
            <a:ext cx="10371960" cy="685764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" name="Rectangle 25"/>
          <p:cNvSpPr/>
          <p:nvPr/>
        </p:nvSpPr>
        <p:spPr>
          <a:xfrm>
            <a:off x="11377440" y="0"/>
            <a:ext cx="2700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TextBox 9"/>
          <p:cNvSpPr/>
          <p:nvPr/>
        </p:nvSpPr>
        <p:spPr>
          <a:xfrm>
            <a:off x="1554120" y="1127520"/>
            <a:ext cx="415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6"/>
                </a:solidFill>
                <a:latin typeface="Wingdings 3"/>
              </a:rPr>
              <a:t>z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1970280" y="1282320"/>
            <a:ext cx="2664000" cy="1902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2400" spc="-1" strike="noStrike">
                <a:solidFill>
                  <a:schemeClr val="dk1"/>
                </a:solidFill>
                <a:latin typeface="Arial"/>
              </a:rPr>
              <a:t>Mastertitelformat bearbeiten</a:t>
            </a:r>
            <a:endParaRPr b="0" lang="en-US" sz="2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120280" y="805680"/>
            <a:ext cx="5446080" cy="5243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344520" indent="-344520" defTabSz="91440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</a:rPr>
              <a:t>Mastertextformat bearbeiten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  <a:p>
            <a:pPr lvl="1" marL="795240" indent="-33804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lvl="2" marL="1258920" indent="-34452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6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en-US" sz="1600" spc="-1" strike="noStrike">
              <a:solidFill>
                <a:schemeClr val="dk1"/>
              </a:solidFill>
              <a:latin typeface="Arial"/>
            </a:endParaRPr>
          </a:p>
          <a:p>
            <a:pPr lvl="3" marL="1709640" indent="-33804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4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en-US" sz="1400" spc="-1" strike="noStrike">
              <a:solidFill>
                <a:schemeClr val="dk1"/>
              </a:solidFill>
              <a:latin typeface="Arial"/>
            </a:endParaRPr>
          </a:p>
          <a:p>
            <a:pPr lvl="4" marL="2173320" indent="-34452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en-US" sz="1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1970280" y="3186000"/>
            <a:ext cx="2664000" cy="238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de-DE" sz="1600" spc="-1" strike="noStrike">
                <a:solidFill>
                  <a:schemeClr val="dk1"/>
                </a:solidFill>
                <a:latin typeface="Arial"/>
              </a:rPr>
              <a:t>Mastertextformat bearbeiten</a:t>
            </a:r>
            <a:endParaRPr b="0" lang="en-US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dt" idx="28"/>
          </p:nvPr>
        </p:nvSpPr>
        <p:spPr>
          <a:xfrm rot="5400000">
            <a:off x="-809640" y="5270400"/>
            <a:ext cx="2662200" cy="18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1836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&lt;Datum/Uhrzeit&gt;</a:t>
            </a:r>
            <a:endParaRPr b="0" lang="de-DE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ftr" idx="29"/>
          </p:nvPr>
        </p:nvSpPr>
        <p:spPr>
          <a:xfrm rot="5400000">
            <a:off x="-2236680" y="3661200"/>
            <a:ext cx="5884920" cy="17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18360" anchor="b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 type="sldNum" idx="30"/>
          </p:nvPr>
        </p:nvSpPr>
        <p:spPr>
          <a:xfrm>
            <a:off x="158400" y="164520"/>
            <a:ext cx="636480" cy="322560"/>
          </a:xfrm>
          <a:prstGeom prst="rect">
            <a:avLst/>
          </a:prstGeom>
          <a:noFill/>
          <a:ln w="0">
            <a:noFill/>
          </a:ln>
        </p:spPr>
        <p:txBody>
          <a:bodyPr lIns="91440" rIns="4572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38B0F2C-E3DE-46CA-B5DE-55C531B3112D}" type="slidenum">
              <a: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5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7" descr=""/>
          <p:cNvPicPr/>
          <p:nvPr/>
        </p:nvPicPr>
        <p:blipFill>
          <a:blip r:embed="rId3"/>
          <a:stretch/>
        </p:blipFill>
        <p:spPr>
          <a:xfrm>
            <a:off x="2831760" y="2105280"/>
            <a:ext cx="9360000" cy="4752360"/>
          </a:xfrm>
          <a:prstGeom prst="rect">
            <a:avLst/>
          </a:prstGeom>
          <a:ln w="0">
            <a:noFill/>
          </a:ln>
        </p:spPr>
      </p:pic>
      <p:pic>
        <p:nvPicPr>
          <p:cNvPr id="132" name="Picture 14" descr=""/>
          <p:cNvPicPr/>
          <p:nvPr/>
        </p:nvPicPr>
        <p:blipFill>
          <a:blip r:embed="rId4"/>
          <a:stretch/>
        </p:blipFill>
        <p:spPr>
          <a:xfrm>
            <a:off x="0" y="0"/>
            <a:ext cx="12189600" cy="6857640"/>
          </a:xfrm>
          <a:prstGeom prst="rect">
            <a:avLst/>
          </a:prstGeom>
          <a:ln w="0">
            <a:noFill/>
          </a:ln>
        </p:spPr>
      </p:pic>
      <p:sp>
        <p:nvSpPr>
          <p:cNvPr id="133" name="Rectangle 7"/>
          <p:cNvSpPr/>
          <p:nvPr/>
        </p:nvSpPr>
        <p:spPr>
          <a:xfrm>
            <a:off x="0" y="0"/>
            <a:ext cx="9637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34" name="Rectangle 56"/>
          <p:cNvSpPr/>
          <p:nvPr/>
        </p:nvSpPr>
        <p:spPr>
          <a:xfrm>
            <a:off x="961920" y="0"/>
            <a:ext cx="4536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35" name="Rectangle 18"/>
          <p:cNvSpPr/>
          <p:nvPr/>
        </p:nvSpPr>
        <p:spPr>
          <a:xfrm>
            <a:off x="1004400" y="0"/>
            <a:ext cx="10371960" cy="685764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6" name="Rectangle 19"/>
          <p:cNvSpPr/>
          <p:nvPr/>
        </p:nvSpPr>
        <p:spPr>
          <a:xfrm>
            <a:off x="11377440" y="0"/>
            <a:ext cx="2700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1"/>
          <p:cNvSpPr>
            <a:spLocks noGrp="1"/>
          </p:cNvSpPr>
          <p:nvPr>
            <p:ph type="body"/>
          </p:nvPr>
        </p:nvSpPr>
        <p:spPr>
          <a:xfrm>
            <a:off x="6747120" y="3240"/>
            <a:ext cx="4629240" cy="6857640"/>
          </a:xfrm>
          <a:prstGeom prst="rect">
            <a:avLst/>
          </a:prstGeom>
          <a:solidFill>
            <a:schemeClr val="dk1">
              <a:alpha val="10000"/>
            </a:schemeClr>
          </a:solidFill>
          <a:ln w="9360">
            <a:noFill/>
          </a:ln>
        </p:spPr>
        <p:txBody>
          <a:bodyPr lIns="90000" rIns="90000" tIns="45000" bIns="45000" anchor="t">
            <a:norm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dk1"/>
                </a:solidFill>
                <a:latin typeface="Arial"/>
              </a:rPr>
              <a:t>Bild durch Klicken auf Symbol hinzufügen</a:t>
            </a:r>
            <a:endParaRPr b="0" lang="en-US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8" name="TextBox 9"/>
          <p:cNvSpPr/>
          <p:nvPr/>
        </p:nvSpPr>
        <p:spPr>
          <a:xfrm>
            <a:off x="1554840" y="1127520"/>
            <a:ext cx="415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6"/>
                </a:solidFill>
                <a:latin typeface="Wingdings 3"/>
              </a:rPr>
              <a:t>z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title"/>
          </p:nvPr>
        </p:nvSpPr>
        <p:spPr>
          <a:xfrm>
            <a:off x="1971360" y="1282320"/>
            <a:ext cx="3970800" cy="1900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3200" spc="-1" strike="noStrike">
                <a:solidFill>
                  <a:schemeClr val="dk1"/>
                </a:solidFill>
                <a:latin typeface="Arial"/>
              </a:rPr>
              <a:t>Mastertitelformat bearbeiten</a:t>
            </a:r>
            <a:endParaRPr b="0" lang="en-US" sz="3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1970280" y="3182760"/>
            <a:ext cx="3971520" cy="238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</a:rPr>
              <a:t>Mastertextformat bearbeiten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dt" idx="31"/>
          </p:nvPr>
        </p:nvSpPr>
        <p:spPr>
          <a:xfrm rot="5400000">
            <a:off x="-809640" y="5270400"/>
            <a:ext cx="2662200" cy="18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1836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&lt;Datum/Uhrzeit&gt;</a:t>
            </a:r>
            <a:endParaRPr b="0" lang="de-DE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 type="ftr" idx="32"/>
          </p:nvPr>
        </p:nvSpPr>
        <p:spPr>
          <a:xfrm rot="5400000">
            <a:off x="-2236680" y="3661200"/>
            <a:ext cx="5884920" cy="17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18360" anchor="b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" name="PlaceHolder 6"/>
          <p:cNvSpPr>
            <a:spLocks noGrp="1"/>
          </p:cNvSpPr>
          <p:nvPr>
            <p:ph type="sldNum" idx="33"/>
          </p:nvPr>
        </p:nvSpPr>
        <p:spPr>
          <a:xfrm>
            <a:off x="158400" y="164520"/>
            <a:ext cx="636480" cy="322560"/>
          </a:xfrm>
          <a:prstGeom prst="rect">
            <a:avLst/>
          </a:prstGeom>
          <a:noFill/>
          <a:ln w="0">
            <a:noFill/>
          </a:ln>
        </p:spPr>
        <p:txBody>
          <a:bodyPr lIns="91440" rIns="4572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A864F21-164A-464F-ACC4-08A9F5D2B38A}" type="slidenum">
              <a: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7" descr=""/>
          <p:cNvPicPr/>
          <p:nvPr/>
        </p:nvPicPr>
        <p:blipFill>
          <a:blip r:embed="rId3"/>
          <a:stretch/>
        </p:blipFill>
        <p:spPr>
          <a:xfrm>
            <a:off x="2831760" y="2105280"/>
            <a:ext cx="9360000" cy="4752360"/>
          </a:xfrm>
          <a:prstGeom prst="rect">
            <a:avLst/>
          </a:prstGeom>
          <a:ln w="0">
            <a:noFill/>
          </a:ln>
        </p:spPr>
      </p:pic>
      <p:pic>
        <p:nvPicPr>
          <p:cNvPr id="15" name="Picture 14" descr=""/>
          <p:cNvPicPr/>
          <p:nvPr/>
        </p:nvPicPr>
        <p:blipFill>
          <a:blip r:embed="rId4"/>
          <a:stretch/>
        </p:blipFill>
        <p:spPr>
          <a:xfrm>
            <a:off x="0" y="0"/>
            <a:ext cx="12189600" cy="6857640"/>
          </a:xfrm>
          <a:prstGeom prst="rect">
            <a:avLst/>
          </a:prstGeom>
          <a:ln w="0">
            <a:noFill/>
          </a:ln>
        </p:spPr>
      </p:pic>
      <p:sp>
        <p:nvSpPr>
          <p:cNvPr id="16" name="Rectangle 7"/>
          <p:cNvSpPr/>
          <p:nvPr/>
        </p:nvSpPr>
        <p:spPr>
          <a:xfrm>
            <a:off x="0" y="0"/>
            <a:ext cx="9637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7" name="Rectangle 56"/>
          <p:cNvSpPr/>
          <p:nvPr/>
        </p:nvSpPr>
        <p:spPr>
          <a:xfrm>
            <a:off x="961920" y="0"/>
            <a:ext cx="4536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8" name="Rectangle 13"/>
          <p:cNvSpPr/>
          <p:nvPr/>
        </p:nvSpPr>
        <p:spPr>
          <a:xfrm>
            <a:off x="1004400" y="0"/>
            <a:ext cx="10371960" cy="685764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14"/>
          <p:cNvSpPr/>
          <p:nvPr/>
        </p:nvSpPr>
        <p:spPr>
          <a:xfrm>
            <a:off x="11377440" y="0"/>
            <a:ext cx="2700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8"/>
          <p:cNvSpPr/>
          <p:nvPr/>
        </p:nvSpPr>
        <p:spPr>
          <a:xfrm>
            <a:off x="2194200" y="641160"/>
            <a:ext cx="415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6"/>
                </a:solidFill>
                <a:latin typeface="Wingdings 3"/>
              </a:rPr>
              <a:t>z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611800" y="808200"/>
            <a:ext cx="7953840" cy="1076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r" defTabSz="914400">
              <a:lnSpc>
                <a:spcPct val="90000"/>
              </a:lnSpc>
              <a:buNone/>
            </a:pPr>
            <a:r>
              <a:rPr b="0" lang="de-DE" sz="3400" spc="-1" strike="noStrike">
                <a:solidFill>
                  <a:schemeClr val="dk1"/>
                </a:solidFill>
                <a:latin typeface="Arial"/>
              </a:rPr>
              <a:t>Mastertitelformat bearbeiten</a:t>
            </a:r>
            <a:endParaRPr b="0" lang="en-US" sz="3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2773440" y="2052000"/>
            <a:ext cx="7796160" cy="399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4520" indent="-344520" defTabSz="91440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</a:rPr>
              <a:t>Mastertextformat bearbeiten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  <a:p>
            <a:pPr lvl="1" marL="795240" indent="-33804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lvl="2" marL="1258920" indent="-34452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6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en-US" sz="1600" spc="-1" strike="noStrike">
              <a:solidFill>
                <a:schemeClr val="dk1"/>
              </a:solidFill>
              <a:latin typeface="Arial"/>
            </a:endParaRPr>
          </a:p>
          <a:p>
            <a:pPr lvl="3" marL="1709640" indent="-33804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4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en-US" sz="1400" spc="-1" strike="noStrike">
              <a:solidFill>
                <a:schemeClr val="dk1"/>
              </a:solidFill>
              <a:latin typeface="Arial"/>
            </a:endParaRPr>
          </a:p>
          <a:p>
            <a:pPr lvl="4" marL="2173320" indent="-34452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en-US" sz="1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dt" idx="4"/>
          </p:nvPr>
        </p:nvSpPr>
        <p:spPr>
          <a:xfrm rot="5400000">
            <a:off x="-809640" y="5270400"/>
            <a:ext cx="2662200" cy="18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1836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&lt;Datum/Uhrzeit&gt;</a:t>
            </a:r>
            <a:endParaRPr b="0" lang="de-DE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ftr" idx="5"/>
          </p:nvPr>
        </p:nvSpPr>
        <p:spPr>
          <a:xfrm rot="5400000">
            <a:off x="-2236680" y="3661200"/>
            <a:ext cx="5884920" cy="17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18360" anchor="b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sldNum" idx="6"/>
          </p:nvPr>
        </p:nvSpPr>
        <p:spPr>
          <a:xfrm>
            <a:off x="158400" y="164520"/>
            <a:ext cx="636480" cy="322560"/>
          </a:xfrm>
          <a:prstGeom prst="rect">
            <a:avLst/>
          </a:prstGeom>
          <a:noFill/>
          <a:ln w="0">
            <a:noFill/>
          </a:ln>
        </p:spPr>
        <p:txBody>
          <a:bodyPr lIns="91440" rIns="4572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EADD29C-0149-42FA-997C-F6E86DF8988D}" type="slidenum">
              <a: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7" descr=""/>
          <p:cNvPicPr/>
          <p:nvPr/>
        </p:nvPicPr>
        <p:blipFill>
          <a:blip r:embed="rId3"/>
          <a:stretch/>
        </p:blipFill>
        <p:spPr>
          <a:xfrm>
            <a:off x="2831760" y="2105280"/>
            <a:ext cx="9360000" cy="4752360"/>
          </a:xfrm>
          <a:prstGeom prst="rect">
            <a:avLst/>
          </a:prstGeom>
          <a:ln w="0">
            <a:noFill/>
          </a:ln>
        </p:spPr>
      </p:pic>
      <p:pic>
        <p:nvPicPr>
          <p:cNvPr id="27" name="Picture 14" descr=""/>
          <p:cNvPicPr/>
          <p:nvPr/>
        </p:nvPicPr>
        <p:blipFill>
          <a:blip r:embed="rId4"/>
          <a:stretch/>
        </p:blipFill>
        <p:spPr>
          <a:xfrm>
            <a:off x="0" y="0"/>
            <a:ext cx="12189600" cy="6857640"/>
          </a:xfrm>
          <a:prstGeom prst="rect">
            <a:avLst/>
          </a:prstGeom>
          <a:ln w="0">
            <a:noFill/>
          </a:ln>
        </p:spPr>
      </p:pic>
      <p:sp>
        <p:nvSpPr>
          <p:cNvPr id="28" name="Rectangle 7"/>
          <p:cNvSpPr/>
          <p:nvPr/>
        </p:nvSpPr>
        <p:spPr>
          <a:xfrm>
            <a:off x="0" y="0"/>
            <a:ext cx="9637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29" name="Rectangle 56"/>
          <p:cNvSpPr/>
          <p:nvPr/>
        </p:nvSpPr>
        <p:spPr>
          <a:xfrm>
            <a:off x="961920" y="0"/>
            <a:ext cx="4536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30" name="Rectangle 14"/>
          <p:cNvSpPr/>
          <p:nvPr/>
        </p:nvSpPr>
        <p:spPr>
          <a:xfrm>
            <a:off x="1004400" y="0"/>
            <a:ext cx="10371960" cy="685764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Rectangle 15"/>
          <p:cNvSpPr/>
          <p:nvPr/>
        </p:nvSpPr>
        <p:spPr>
          <a:xfrm>
            <a:off x="11377440" y="0"/>
            <a:ext cx="2700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TextBox 8"/>
          <p:cNvSpPr/>
          <p:nvPr/>
        </p:nvSpPr>
        <p:spPr>
          <a:xfrm rot="5400000">
            <a:off x="10339920" y="418320"/>
            <a:ext cx="415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6"/>
                </a:solidFill>
                <a:latin typeface="Wingdings 3"/>
              </a:rPr>
              <a:t>z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9239400" y="805680"/>
            <a:ext cx="1326240" cy="5243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3400" spc="-1" strike="noStrike">
                <a:solidFill>
                  <a:schemeClr val="dk1"/>
                </a:solidFill>
                <a:latin typeface="Arial"/>
              </a:rPr>
              <a:t>Mastertitelformat bearbeiten</a:t>
            </a:r>
            <a:endParaRPr b="0" lang="en-US" sz="3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2608920" y="970560"/>
            <a:ext cx="6466680" cy="5079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4520" indent="-344520" defTabSz="91440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</a:rPr>
              <a:t>Mastertextformat bearbeiten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  <a:p>
            <a:pPr lvl="1" marL="795240" indent="-33804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lvl="2" marL="1258920" indent="-34452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6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en-US" sz="1600" spc="-1" strike="noStrike">
              <a:solidFill>
                <a:schemeClr val="dk1"/>
              </a:solidFill>
              <a:latin typeface="Arial"/>
            </a:endParaRPr>
          </a:p>
          <a:p>
            <a:pPr lvl="3" marL="1709640" indent="-33804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4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en-US" sz="1400" spc="-1" strike="noStrike">
              <a:solidFill>
                <a:schemeClr val="dk1"/>
              </a:solidFill>
              <a:latin typeface="Arial"/>
            </a:endParaRPr>
          </a:p>
          <a:p>
            <a:pPr lvl="4" marL="2173320" indent="-34452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en-US" sz="1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dt" idx="7"/>
          </p:nvPr>
        </p:nvSpPr>
        <p:spPr>
          <a:xfrm rot="5400000">
            <a:off x="-809640" y="5270400"/>
            <a:ext cx="2662200" cy="18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1836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&lt;Datum/Uhrzeit&gt;</a:t>
            </a:r>
            <a:endParaRPr b="0" lang="de-DE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ftr" idx="8"/>
          </p:nvPr>
        </p:nvSpPr>
        <p:spPr>
          <a:xfrm rot="5400000">
            <a:off x="-2236680" y="3661200"/>
            <a:ext cx="5884920" cy="17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18360" anchor="b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sldNum" idx="9"/>
          </p:nvPr>
        </p:nvSpPr>
        <p:spPr>
          <a:xfrm>
            <a:off x="158400" y="164520"/>
            <a:ext cx="636480" cy="322560"/>
          </a:xfrm>
          <a:prstGeom prst="rect">
            <a:avLst/>
          </a:prstGeom>
          <a:noFill/>
          <a:ln w="0">
            <a:noFill/>
          </a:ln>
        </p:spPr>
        <p:txBody>
          <a:bodyPr lIns="91440" rIns="4572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964F62D-8121-43F3-8F35-869AC847C155}" type="slidenum">
              <a: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7" descr=""/>
          <p:cNvPicPr/>
          <p:nvPr/>
        </p:nvPicPr>
        <p:blipFill>
          <a:blip r:embed="rId3"/>
          <a:stretch/>
        </p:blipFill>
        <p:spPr>
          <a:xfrm>
            <a:off x="2831760" y="2105280"/>
            <a:ext cx="9360000" cy="4752360"/>
          </a:xfrm>
          <a:prstGeom prst="rect">
            <a:avLst/>
          </a:prstGeom>
          <a:ln w="0">
            <a:noFill/>
          </a:ln>
        </p:spPr>
      </p:pic>
      <p:pic>
        <p:nvPicPr>
          <p:cNvPr id="39" name="Picture 14" descr=""/>
          <p:cNvPicPr/>
          <p:nvPr/>
        </p:nvPicPr>
        <p:blipFill>
          <a:blip r:embed="rId4"/>
          <a:stretch/>
        </p:blipFill>
        <p:spPr>
          <a:xfrm>
            <a:off x="0" y="0"/>
            <a:ext cx="12189600" cy="6857640"/>
          </a:xfrm>
          <a:prstGeom prst="rect">
            <a:avLst/>
          </a:prstGeom>
          <a:ln w="0">
            <a:noFill/>
          </a:ln>
        </p:spPr>
      </p:pic>
      <p:sp>
        <p:nvSpPr>
          <p:cNvPr id="40" name="Rectangle 7"/>
          <p:cNvSpPr/>
          <p:nvPr/>
        </p:nvSpPr>
        <p:spPr>
          <a:xfrm>
            <a:off x="0" y="0"/>
            <a:ext cx="9637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1" name="Rectangle 56"/>
          <p:cNvSpPr/>
          <p:nvPr/>
        </p:nvSpPr>
        <p:spPr>
          <a:xfrm>
            <a:off x="961920" y="0"/>
            <a:ext cx="4536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2" name="Rectangle 28"/>
          <p:cNvSpPr/>
          <p:nvPr/>
        </p:nvSpPr>
        <p:spPr>
          <a:xfrm>
            <a:off x="1004400" y="0"/>
            <a:ext cx="10371960" cy="685764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Rectangle 8"/>
          <p:cNvSpPr/>
          <p:nvPr/>
        </p:nvSpPr>
        <p:spPr>
          <a:xfrm>
            <a:off x="11377440" y="0"/>
            <a:ext cx="2700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2611800" y="808200"/>
            <a:ext cx="7957800" cy="1076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r" defTabSz="914400">
              <a:lnSpc>
                <a:spcPct val="90000"/>
              </a:lnSpc>
              <a:buNone/>
            </a:pPr>
            <a:r>
              <a:rPr b="0" lang="de-DE" sz="3400" spc="-1" strike="noStrike">
                <a:solidFill>
                  <a:schemeClr val="dk1"/>
                </a:solidFill>
                <a:latin typeface="Arial"/>
              </a:rPr>
              <a:t>Mastertitelformat bearbeiten</a:t>
            </a:r>
            <a:endParaRPr b="0" lang="en-US" sz="3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2773440" y="2052000"/>
            <a:ext cx="7796160" cy="399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344520" indent="-344520" defTabSz="91440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</a:rPr>
              <a:t>Mastertextformat bearbeiten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  <a:p>
            <a:pPr lvl="1" marL="795240" indent="-33804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lvl="2" marL="1258920" indent="-34452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6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en-US" sz="1600" spc="-1" strike="noStrike">
              <a:solidFill>
                <a:schemeClr val="dk1"/>
              </a:solidFill>
              <a:latin typeface="Arial"/>
            </a:endParaRPr>
          </a:p>
          <a:p>
            <a:pPr lvl="3" marL="1709640" indent="-33804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4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en-US" sz="1400" spc="-1" strike="noStrike">
              <a:solidFill>
                <a:schemeClr val="dk1"/>
              </a:solidFill>
              <a:latin typeface="Arial"/>
            </a:endParaRPr>
          </a:p>
          <a:p>
            <a:pPr lvl="4" marL="2173320" indent="-34452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en-US" sz="1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10"/>
          </p:nvPr>
        </p:nvSpPr>
        <p:spPr>
          <a:xfrm rot="5400000">
            <a:off x="-809640" y="5270400"/>
            <a:ext cx="2662200" cy="18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1836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&lt;Datum/Uhrzeit&gt;</a:t>
            </a:r>
            <a:endParaRPr b="0" lang="de-DE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ftr" idx="11"/>
          </p:nvPr>
        </p:nvSpPr>
        <p:spPr>
          <a:xfrm rot="5400000">
            <a:off x="-2236680" y="3661200"/>
            <a:ext cx="5884920" cy="17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18360" anchor="b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sldNum" idx="12"/>
          </p:nvPr>
        </p:nvSpPr>
        <p:spPr>
          <a:xfrm>
            <a:off x="158400" y="164520"/>
            <a:ext cx="636480" cy="322560"/>
          </a:xfrm>
          <a:prstGeom prst="rect">
            <a:avLst/>
          </a:prstGeom>
          <a:noFill/>
          <a:ln w="0">
            <a:noFill/>
          </a:ln>
        </p:spPr>
        <p:txBody>
          <a:bodyPr lIns="91440" rIns="4572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7EF6AC1-D4B9-436E-BC49-2477D6C4D7F9}" type="slidenum">
              <a: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TextBox 6"/>
          <p:cNvSpPr/>
          <p:nvPr/>
        </p:nvSpPr>
        <p:spPr>
          <a:xfrm>
            <a:off x="2194920" y="641160"/>
            <a:ext cx="415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6"/>
                </a:solidFill>
                <a:latin typeface="Wingdings 3"/>
              </a:rPr>
              <a:t>z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7" descr=""/>
          <p:cNvPicPr/>
          <p:nvPr/>
        </p:nvPicPr>
        <p:blipFill>
          <a:blip r:embed="rId3"/>
          <a:stretch/>
        </p:blipFill>
        <p:spPr>
          <a:xfrm>
            <a:off x="2831760" y="2105280"/>
            <a:ext cx="9360000" cy="475236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14" descr=""/>
          <p:cNvPicPr/>
          <p:nvPr/>
        </p:nvPicPr>
        <p:blipFill>
          <a:blip r:embed="rId4"/>
          <a:stretch/>
        </p:blipFill>
        <p:spPr>
          <a:xfrm>
            <a:off x="0" y="0"/>
            <a:ext cx="12189600" cy="68576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7"/>
          <p:cNvSpPr/>
          <p:nvPr/>
        </p:nvSpPr>
        <p:spPr>
          <a:xfrm>
            <a:off x="0" y="0"/>
            <a:ext cx="9637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55" name="Rectangle 56"/>
          <p:cNvSpPr/>
          <p:nvPr/>
        </p:nvSpPr>
        <p:spPr>
          <a:xfrm>
            <a:off x="961920" y="0"/>
            <a:ext cx="4536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56" name="Rectangle 23"/>
          <p:cNvSpPr/>
          <p:nvPr/>
        </p:nvSpPr>
        <p:spPr>
          <a:xfrm>
            <a:off x="1004400" y="0"/>
            <a:ext cx="10371960" cy="685764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Rectangle 24"/>
          <p:cNvSpPr/>
          <p:nvPr/>
        </p:nvSpPr>
        <p:spPr>
          <a:xfrm>
            <a:off x="11377440" y="0"/>
            <a:ext cx="2700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TextBox 10"/>
          <p:cNvSpPr/>
          <p:nvPr/>
        </p:nvSpPr>
        <p:spPr>
          <a:xfrm>
            <a:off x="2191680" y="2962440"/>
            <a:ext cx="415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6"/>
                </a:solidFill>
                <a:latin typeface="Wingdings 3"/>
              </a:rPr>
              <a:t>z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2610000" y="3147120"/>
            <a:ext cx="7956360" cy="142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algn="r" defTabSz="914400">
              <a:lnSpc>
                <a:spcPct val="90000"/>
              </a:lnSpc>
              <a:buNone/>
            </a:pPr>
            <a:r>
              <a:rPr b="0" lang="de-DE" sz="3200" spc="-1" strike="noStrike">
                <a:solidFill>
                  <a:schemeClr val="dk1"/>
                </a:solidFill>
                <a:latin typeface="Arial"/>
              </a:rPr>
              <a:t>Mastertitelformat bearbeiten</a:t>
            </a:r>
            <a:endParaRPr b="0" lang="en-US" sz="3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2773800" y="2268720"/>
            <a:ext cx="7791480" cy="87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0" bIns="45720" anchor="b">
            <a:normAutofit/>
          </a:bodyPr>
          <a:p>
            <a:pPr indent="0" algn="r" defTabSz="91440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Mastertextformat bearbeiten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dt" idx="13"/>
          </p:nvPr>
        </p:nvSpPr>
        <p:spPr>
          <a:xfrm rot="5400000">
            <a:off x="-809640" y="5270400"/>
            <a:ext cx="2662200" cy="18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1836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&lt;Datum/Uhrzeit&gt;</a:t>
            </a:r>
            <a:endParaRPr b="0" lang="de-DE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ftr" idx="14"/>
          </p:nvPr>
        </p:nvSpPr>
        <p:spPr>
          <a:xfrm rot="5400000">
            <a:off x="-2236680" y="3661200"/>
            <a:ext cx="5884920" cy="17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18360" anchor="b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sldNum" idx="15"/>
          </p:nvPr>
        </p:nvSpPr>
        <p:spPr>
          <a:xfrm>
            <a:off x="158400" y="164520"/>
            <a:ext cx="636480" cy="322560"/>
          </a:xfrm>
          <a:prstGeom prst="rect">
            <a:avLst/>
          </a:prstGeom>
          <a:noFill/>
          <a:ln w="0">
            <a:noFill/>
          </a:ln>
        </p:spPr>
        <p:txBody>
          <a:bodyPr lIns="91440" rIns="4572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D6294A4-1EA9-4352-BC99-722A8BC4A668}" type="slidenum">
              <a: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17" descr=""/>
          <p:cNvPicPr/>
          <p:nvPr/>
        </p:nvPicPr>
        <p:blipFill>
          <a:blip r:embed="rId3"/>
          <a:stretch/>
        </p:blipFill>
        <p:spPr>
          <a:xfrm>
            <a:off x="2831760" y="2105280"/>
            <a:ext cx="9360000" cy="475236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4" descr=""/>
          <p:cNvPicPr/>
          <p:nvPr/>
        </p:nvPicPr>
        <p:blipFill>
          <a:blip r:embed="rId4"/>
          <a:stretch/>
        </p:blipFill>
        <p:spPr>
          <a:xfrm>
            <a:off x="0" y="0"/>
            <a:ext cx="12189600" cy="6857640"/>
          </a:xfrm>
          <a:prstGeom prst="rect">
            <a:avLst/>
          </a:prstGeom>
          <a:ln w="0">
            <a:noFill/>
          </a:ln>
        </p:spPr>
      </p:pic>
      <p:sp>
        <p:nvSpPr>
          <p:cNvPr id="66" name="Rectangle 7"/>
          <p:cNvSpPr/>
          <p:nvPr/>
        </p:nvSpPr>
        <p:spPr>
          <a:xfrm>
            <a:off x="0" y="0"/>
            <a:ext cx="9637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7" name="Rectangle 56"/>
          <p:cNvSpPr/>
          <p:nvPr/>
        </p:nvSpPr>
        <p:spPr>
          <a:xfrm>
            <a:off x="961920" y="0"/>
            <a:ext cx="4536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8" name="Rectangle 25"/>
          <p:cNvSpPr/>
          <p:nvPr/>
        </p:nvSpPr>
        <p:spPr>
          <a:xfrm>
            <a:off x="1004400" y="0"/>
            <a:ext cx="10371960" cy="685764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Rectangle 26"/>
          <p:cNvSpPr/>
          <p:nvPr/>
        </p:nvSpPr>
        <p:spPr>
          <a:xfrm>
            <a:off x="11377440" y="0"/>
            <a:ext cx="2700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2610000" y="805680"/>
            <a:ext cx="7950600" cy="1081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r" defTabSz="914400">
              <a:lnSpc>
                <a:spcPct val="90000"/>
              </a:lnSpc>
              <a:buNone/>
            </a:pPr>
            <a:r>
              <a:rPr b="0" lang="de-DE" sz="3400" spc="-1" strike="noStrike">
                <a:solidFill>
                  <a:schemeClr val="dk1"/>
                </a:solidFill>
                <a:latin typeface="Arial"/>
              </a:rPr>
              <a:t>Mastertitelformat bearbeiten</a:t>
            </a:r>
            <a:endParaRPr b="0" lang="en-US" sz="3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2605320" y="2052000"/>
            <a:ext cx="3891600" cy="399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4520" indent="-344520" defTabSz="91440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</a:rPr>
              <a:t>Mastertextformat bearbeiten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  <a:p>
            <a:pPr lvl="1" marL="795240" indent="-33804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lvl="2" marL="1258920" indent="-34452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6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en-US" sz="1600" spc="-1" strike="noStrike">
              <a:solidFill>
                <a:schemeClr val="dk1"/>
              </a:solidFill>
              <a:latin typeface="Arial"/>
            </a:endParaRPr>
          </a:p>
          <a:p>
            <a:pPr lvl="3" marL="1709640" indent="-33804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4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en-US" sz="1400" spc="-1" strike="noStrike">
              <a:solidFill>
                <a:schemeClr val="dk1"/>
              </a:solidFill>
              <a:latin typeface="Arial"/>
            </a:endParaRPr>
          </a:p>
          <a:p>
            <a:pPr lvl="4" marL="2173320" indent="-34452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en-US" sz="1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666480" y="2052000"/>
            <a:ext cx="3893760" cy="399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4520" indent="-344520" defTabSz="91440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</a:rPr>
              <a:t>Mastertextformat bearbeiten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  <a:p>
            <a:pPr lvl="1" marL="795240" indent="-33804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lvl="2" marL="1258920" indent="-34452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6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en-US" sz="1600" spc="-1" strike="noStrike">
              <a:solidFill>
                <a:schemeClr val="dk1"/>
              </a:solidFill>
              <a:latin typeface="Arial"/>
            </a:endParaRPr>
          </a:p>
          <a:p>
            <a:pPr lvl="3" marL="1709640" indent="-33804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4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en-US" sz="1400" spc="-1" strike="noStrike">
              <a:solidFill>
                <a:schemeClr val="dk1"/>
              </a:solidFill>
              <a:latin typeface="Arial"/>
            </a:endParaRPr>
          </a:p>
          <a:p>
            <a:pPr lvl="4" marL="2173320" indent="-34452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en-US" sz="1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dt" idx="16"/>
          </p:nvPr>
        </p:nvSpPr>
        <p:spPr>
          <a:xfrm rot="5400000">
            <a:off x="-809640" y="5270400"/>
            <a:ext cx="2662200" cy="18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1836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&lt;Datum/Uhrzeit&gt;</a:t>
            </a:r>
            <a:endParaRPr b="0" lang="de-DE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ftr" idx="17"/>
          </p:nvPr>
        </p:nvSpPr>
        <p:spPr>
          <a:xfrm rot="5400000">
            <a:off x="-2236680" y="3661200"/>
            <a:ext cx="5884920" cy="17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18360" anchor="b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sldNum" idx="18"/>
          </p:nvPr>
        </p:nvSpPr>
        <p:spPr>
          <a:xfrm>
            <a:off x="158400" y="164520"/>
            <a:ext cx="636480" cy="322560"/>
          </a:xfrm>
          <a:prstGeom prst="rect">
            <a:avLst/>
          </a:prstGeom>
          <a:noFill/>
          <a:ln w="0">
            <a:noFill/>
          </a:ln>
        </p:spPr>
        <p:txBody>
          <a:bodyPr lIns="91440" rIns="4572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1074408-F029-4FB1-A281-F26BE68CBBA0}" type="slidenum">
              <a: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TextBox 9"/>
          <p:cNvSpPr/>
          <p:nvPr/>
        </p:nvSpPr>
        <p:spPr>
          <a:xfrm>
            <a:off x="2196000" y="641160"/>
            <a:ext cx="415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6"/>
                </a:solidFill>
                <a:latin typeface="Wingdings 3"/>
              </a:rPr>
              <a:t>z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17" descr=""/>
          <p:cNvPicPr/>
          <p:nvPr/>
        </p:nvPicPr>
        <p:blipFill>
          <a:blip r:embed="rId3"/>
          <a:stretch/>
        </p:blipFill>
        <p:spPr>
          <a:xfrm>
            <a:off x="2831760" y="2105280"/>
            <a:ext cx="9360000" cy="4752360"/>
          </a:xfrm>
          <a:prstGeom prst="rect">
            <a:avLst/>
          </a:prstGeom>
          <a:ln w="0">
            <a:noFill/>
          </a:ln>
        </p:spPr>
      </p:pic>
      <p:pic>
        <p:nvPicPr>
          <p:cNvPr id="81" name="Picture 14" descr=""/>
          <p:cNvPicPr/>
          <p:nvPr/>
        </p:nvPicPr>
        <p:blipFill>
          <a:blip r:embed="rId4"/>
          <a:stretch/>
        </p:blipFill>
        <p:spPr>
          <a:xfrm>
            <a:off x="0" y="0"/>
            <a:ext cx="12189600" cy="6857640"/>
          </a:xfrm>
          <a:prstGeom prst="rect">
            <a:avLst/>
          </a:prstGeom>
          <a:ln w="0">
            <a:noFill/>
          </a:ln>
        </p:spPr>
      </p:pic>
      <p:sp>
        <p:nvSpPr>
          <p:cNvPr id="82" name="Rectangle 7"/>
          <p:cNvSpPr/>
          <p:nvPr/>
        </p:nvSpPr>
        <p:spPr>
          <a:xfrm>
            <a:off x="0" y="0"/>
            <a:ext cx="9637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83" name="Rectangle 56"/>
          <p:cNvSpPr/>
          <p:nvPr/>
        </p:nvSpPr>
        <p:spPr>
          <a:xfrm>
            <a:off x="961920" y="0"/>
            <a:ext cx="4536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84" name="Rectangle 19"/>
          <p:cNvSpPr/>
          <p:nvPr/>
        </p:nvSpPr>
        <p:spPr>
          <a:xfrm>
            <a:off x="1004400" y="0"/>
            <a:ext cx="10371960" cy="685764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5" name="Rectangle 20"/>
          <p:cNvSpPr/>
          <p:nvPr/>
        </p:nvSpPr>
        <p:spPr>
          <a:xfrm>
            <a:off x="11377440" y="0"/>
            <a:ext cx="2700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TextBox 11"/>
          <p:cNvSpPr/>
          <p:nvPr/>
        </p:nvSpPr>
        <p:spPr>
          <a:xfrm>
            <a:off x="2193480" y="636480"/>
            <a:ext cx="415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6"/>
                </a:solidFill>
                <a:latin typeface="Wingdings 3"/>
              </a:rPr>
              <a:t>z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2610000" y="805680"/>
            <a:ext cx="7956360" cy="1077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r" defTabSz="914400">
              <a:lnSpc>
                <a:spcPct val="90000"/>
              </a:lnSpc>
              <a:buNone/>
            </a:pPr>
            <a:r>
              <a:rPr b="0" lang="de-DE" sz="3400" spc="-1" strike="noStrike">
                <a:solidFill>
                  <a:schemeClr val="dk1"/>
                </a:solidFill>
                <a:latin typeface="Arial"/>
              </a:rPr>
              <a:t>Mastertitelformat bearbeiten</a:t>
            </a:r>
            <a:endParaRPr b="0" lang="en-US" sz="3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2609280" y="2052000"/>
            <a:ext cx="3896280" cy="713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de-DE" sz="2200" spc="-1" strike="noStrike">
                <a:solidFill>
                  <a:schemeClr val="accent6"/>
                </a:solidFill>
                <a:latin typeface="Arial"/>
              </a:rPr>
              <a:t>Mastertextformat bearbeiten</a:t>
            </a:r>
            <a:endParaRPr b="0" lang="en-US" sz="2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2609280" y="2851200"/>
            <a:ext cx="3893400" cy="307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4520" indent="-344520" defTabSz="91440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</a:rPr>
              <a:t>Mastertextformat bearbeiten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  <a:p>
            <a:pPr lvl="1" marL="795240" indent="-33804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lvl="2" marL="1258920" indent="-34452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6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en-US" sz="1600" spc="-1" strike="noStrike">
              <a:solidFill>
                <a:schemeClr val="dk1"/>
              </a:solidFill>
              <a:latin typeface="Arial"/>
            </a:endParaRPr>
          </a:p>
          <a:p>
            <a:pPr lvl="3" marL="1709640" indent="-33804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4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en-US" sz="1400" spc="-1" strike="noStrike">
              <a:solidFill>
                <a:schemeClr val="dk1"/>
              </a:solidFill>
              <a:latin typeface="Arial"/>
            </a:endParaRPr>
          </a:p>
          <a:p>
            <a:pPr lvl="4" marL="2173320" indent="-34452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en-US" sz="1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666480" y="2052000"/>
            <a:ext cx="3899520" cy="713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de-DE" sz="2200" spc="-1" strike="noStrike">
                <a:solidFill>
                  <a:schemeClr val="accent6"/>
                </a:solidFill>
                <a:latin typeface="Arial"/>
              </a:rPr>
              <a:t>Mastertextformat bearbeiten</a:t>
            </a:r>
            <a:endParaRPr b="0" lang="en-US" sz="2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6666480" y="2851200"/>
            <a:ext cx="3899520" cy="307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4520" indent="-344520" defTabSz="91440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</a:rPr>
              <a:t>Mastertextformat bearbeiten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  <a:p>
            <a:pPr lvl="1" marL="795240" indent="-33804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lvl="2" marL="1258920" indent="-34452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6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en-US" sz="1600" spc="-1" strike="noStrike">
              <a:solidFill>
                <a:schemeClr val="dk1"/>
              </a:solidFill>
              <a:latin typeface="Arial"/>
            </a:endParaRPr>
          </a:p>
          <a:p>
            <a:pPr lvl="3" marL="1709640" indent="-33804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4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en-US" sz="1400" spc="-1" strike="noStrike">
              <a:solidFill>
                <a:schemeClr val="dk1"/>
              </a:solidFill>
              <a:latin typeface="Arial"/>
            </a:endParaRPr>
          </a:p>
          <a:p>
            <a:pPr lvl="4" marL="2173320" indent="-344520" defTabSz="91440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8ec0c1"/>
              </a:buClr>
              <a:buSzPct val="90000"/>
              <a:buFont typeface="Wingdings" charset="2"/>
              <a:buChar char=""/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en-US" sz="1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dt" idx="19"/>
          </p:nvPr>
        </p:nvSpPr>
        <p:spPr>
          <a:xfrm rot="5400000">
            <a:off x="-809640" y="5270400"/>
            <a:ext cx="2662200" cy="18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1836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&lt;Datum/Uhrzeit&gt;</a:t>
            </a:r>
            <a:endParaRPr b="0" lang="de-DE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 type="ftr" idx="20"/>
          </p:nvPr>
        </p:nvSpPr>
        <p:spPr>
          <a:xfrm rot="5400000">
            <a:off x="-2236680" y="3661200"/>
            <a:ext cx="5884920" cy="17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18360" anchor="b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" name="PlaceHolder 8"/>
          <p:cNvSpPr>
            <a:spLocks noGrp="1"/>
          </p:cNvSpPr>
          <p:nvPr>
            <p:ph type="sldNum" idx="21"/>
          </p:nvPr>
        </p:nvSpPr>
        <p:spPr>
          <a:xfrm>
            <a:off x="158400" y="164520"/>
            <a:ext cx="636480" cy="322560"/>
          </a:xfrm>
          <a:prstGeom prst="rect">
            <a:avLst/>
          </a:prstGeom>
          <a:noFill/>
          <a:ln w="0">
            <a:noFill/>
          </a:ln>
        </p:spPr>
        <p:txBody>
          <a:bodyPr lIns="91440" rIns="4572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D492BCB-765D-4AC9-8925-890539FF36AB}" type="slidenum">
              <a: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5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17" descr=""/>
          <p:cNvPicPr/>
          <p:nvPr/>
        </p:nvPicPr>
        <p:blipFill>
          <a:blip r:embed="rId3"/>
          <a:stretch/>
        </p:blipFill>
        <p:spPr>
          <a:xfrm>
            <a:off x="2831760" y="2105280"/>
            <a:ext cx="9360000" cy="4752360"/>
          </a:xfrm>
          <a:prstGeom prst="rect">
            <a:avLst/>
          </a:prstGeom>
          <a:ln w="0">
            <a:noFill/>
          </a:ln>
        </p:spPr>
      </p:pic>
      <p:pic>
        <p:nvPicPr>
          <p:cNvPr id="96" name="Picture 14" descr=""/>
          <p:cNvPicPr/>
          <p:nvPr/>
        </p:nvPicPr>
        <p:blipFill>
          <a:blip r:embed="rId4"/>
          <a:stretch/>
        </p:blipFill>
        <p:spPr>
          <a:xfrm>
            <a:off x="0" y="0"/>
            <a:ext cx="12189600" cy="6857640"/>
          </a:xfrm>
          <a:prstGeom prst="rect">
            <a:avLst/>
          </a:prstGeom>
          <a:ln w="0">
            <a:noFill/>
          </a:ln>
        </p:spPr>
      </p:pic>
      <p:sp>
        <p:nvSpPr>
          <p:cNvPr id="97" name="Rectangle 7"/>
          <p:cNvSpPr/>
          <p:nvPr/>
        </p:nvSpPr>
        <p:spPr>
          <a:xfrm>
            <a:off x="0" y="0"/>
            <a:ext cx="9637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98" name="Rectangle 56"/>
          <p:cNvSpPr/>
          <p:nvPr/>
        </p:nvSpPr>
        <p:spPr>
          <a:xfrm>
            <a:off x="961920" y="0"/>
            <a:ext cx="4536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99" name="Rectangle 12"/>
          <p:cNvSpPr/>
          <p:nvPr/>
        </p:nvSpPr>
        <p:spPr>
          <a:xfrm>
            <a:off x="1004400" y="0"/>
            <a:ext cx="10371960" cy="685764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0" name="Rectangle 13"/>
          <p:cNvSpPr/>
          <p:nvPr/>
        </p:nvSpPr>
        <p:spPr>
          <a:xfrm>
            <a:off x="11377440" y="0"/>
            <a:ext cx="2700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2611800" y="808200"/>
            <a:ext cx="7957800" cy="1076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r" defTabSz="914400">
              <a:lnSpc>
                <a:spcPct val="90000"/>
              </a:lnSpc>
              <a:buNone/>
            </a:pPr>
            <a:r>
              <a:rPr b="0" lang="de-DE" sz="3400" spc="-1" strike="noStrike">
                <a:solidFill>
                  <a:schemeClr val="dk1"/>
                </a:solidFill>
                <a:latin typeface="Arial"/>
              </a:rPr>
              <a:t>Mastertitelformat bearbeiten</a:t>
            </a:r>
            <a:endParaRPr b="0" lang="en-US" sz="3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dt" idx="22"/>
          </p:nvPr>
        </p:nvSpPr>
        <p:spPr>
          <a:xfrm rot="5400000">
            <a:off x="-809640" y="5270400"/>
            <a:ext cx="2662200" cy="18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1836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&lt;Datum/Uhrzeit&gt;</a:t>
            </a:r>
            <a:endParaRPr b="0" lang="de-DE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ftr" idx="23"/>
          </p:nvPr>
        </p:nvSpPr>
        <p:spPr>
          <a:xfrm rot="5400000">
            <a:off x="-2236680" y="3661200"/>
            <a:ext cx="5884920" cy="17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18360" anchor="b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sldNum" idx="24"/>
          </p:nvPr>
        </p:nvSpPr>
        <p:spPr>
          <a:xfrm>
            <a:off x="158400" y="164520"/>
            <a:ext cx="636480" cy="322560"/>
          </a:xfrm>
          <a:prstGeom prst="rect">
            <a:avLst/>
          </a:prstGeom>
          <a:noFill/>
          <a:ln w="0">
            <a:noFill/>
          </a:ln>
        </p:spPr>
        <p:txBody>
          <a:bodyPr lIns="91440" rIns="4572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5BBF68F-D2E5-4B0C-B355-D6F99E9BF1D6}" type="slidenum">
              <a: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" name="TextBox 7"/>
          <p:cNvSpPr/>
          <p:nvPr/>
        </p:nvSpPr>
        <p:spPr>
          <a:xfrm>
            <a:off x="2196000" y="641160"/>
            <a:ext cx="415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6"/>
                </a:solidFill>
                <a:latin typeface="Wingdings 3"/>
              </a:rPr>
              <a:t>z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5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7" descr=""/>
          <p:cNvPicPr/>
          <p:nvPr/>
        </p:nvPicPr>
        <p:blipFill>
          <a:blip r:embed="rId3"/>
          <a:stretch/>
        </p:blipFill>
        <p:spPr>
          <a:xfrm>
            <a:off x="2831760" y="2105280"/>
            <a:ext cx="9360000" cy="4752360"/>
          </a:xfrm>
          <a:prstGeom prst="rect">
            <a:avLst/>
          </a:prstGeom>
          <a:ln w="0">
            <a:noFill/>
          </a:ln>
        </p:spPr>
      </p:pic>
      <p:pic>
        <p:nvPicPr>
          <p:cNvPr id="108" name="Picture 14" descr=""/>
          <p:cNvPicPr/>
          <p:nvPr/>
        </p:nvPicPr>
        <p:blipFill>
          <a:blip r:embed="rId4"/>
          <a:stretch/>
        </p:blipFill>
        <p:spPr>
          <a:xfrm>
            <a:off x="0" y="0"/>
            <a:ext cx="12189600" cy="6857640"/>
          </a:xfrm>
          <a:prstGeom prst="rect">
            <a:avLst/>
          </a:prstGeom>
          <a:ln w="0">
            <a:noFill/>
          </a:ln>
        </p:spPr>
      </p:pic>
      <p:sp>
        <p:nvSpPr>
          <p:cNvPr id="109" name="Rectangle 7"/>
          <p:cNvSpPr/>
          <p:nvPr/>
        </p:nvSpPr>
        <p:spPr>
          <a:xfrm>
            <a:off x="0" y="0"/>
            <a:ext cx="9637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10" name="Rectangle 56"/>
          <p:cNvSpPr/>
          <p:nvPr/>
        </p:nvSpPr>
        <p:spPr>
          <a:xfrm>
            <a:off x="961920" y="0"/>
            <a:ext cx="4536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11" name="Rectangle 11"/>
          <p:cNvSpPr/>
          <p:nvPr/>
        </p:nvSpPr>
        <p:spPr>
          <a:xfrm>
            <a:off x="1004400" y="0"/>
            <a:ext cx="10371960" cy="685764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12" name="Rectangle 12"/>
          <p:cNvSpPr/>
          <p:nvPr/>
        </p:nvSpPr>
        <p:spPr>
          <a:xfrm>
            <a:off x="11377440" y="0"/>
            <a:ext cx="2700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13" name="PlaceHolder 1"/>
          <p:cNvSpPr>
            <a:spLocks noGrp="1"/>
          </p:cNvSpPr>
          <p:nvPr>
            <p:ph type="dt" idx="25"/>
          </p:nvPr>
        </p:nvSpPr>
        <p:spPr>
          <a:xfrm rot="5400000">
            <a:off x="-809640" y="5270400"/>
            <a:ext cx="2662200" cy="18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1836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&lt;Datum/Uhrzeit&gt;</a:t>
            </a:r>
            <a:endParaRPr b="0" lang="de-DE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ftr" idx="26"/>
          </p:nvPr>
        </p:nvSpPr>
        <p:spPr>
          <a:xfrm rot="5400000">
            <a:off x="-2236680" y="3661200"/>
            <a:ext cx="5884920" cy="17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18360" anchor="b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sldNum" idx="27"/>
          </p:nvPr>
        </p:nvSpPr>
        <p:spPr>
          <a:xfrm>
            <a:off x="158400" y="164520"/>
            <a:ext cx="636480" cy="322560"/>
          </a:xfrm>
          <a:prstGeom prst="rect">
            <a:avLst/>
          </a:prstGeom>
          <a:noFill/>
          <a:ln w="0">
            <a:noFill/>
          </a:ln>
        </p:spPr>
        <p:txBody>
          <a:bodyPr lIns="91440" rIns="4572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58AA3D1-76FC-48E4-B463-2EF191713F7F}" type="slidenum">
              <a:rPr b="0" lang="en-US" sz="18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&lt;Foliennummer&gt;</a:t>
            </a:fld>
            <a:endParaRPr b="0" lang="de-DE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Format des Titeltextes durch Klicken bearbeiten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2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Format des Gliederungstextes durch Klicken bearbeiten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Zweite Gliederungsebene</a:t>
            </a:r>
            <a:endParaRPr b="0" lang="en-US" sz="16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12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Dritte Gliederungsebene</a:t>
            </a:r>
            <a:endParaRPr b="0" lang="en-US" sz="14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chemeClr val="dk1"/>
                </a:solidFill>
                <a:latin typeface="Arial"/>
              </a:rPr>
              <a:t>Vierte Gliederungsebene</a:t>
            </a:r>
            <a:endParaRPr b="0" lang="en-US" sz="12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Fünfte Gliederungsebene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Sechste Gliederungsebene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Siebte Gliederungsebene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9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9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9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9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9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9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9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9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9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9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9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9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slideLayout" Target="../slideLayouts/slideLayout9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9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9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9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slideLayout" Target="../slideLayouts/slideLayout9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9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image" Target="../media/image55.jpeg"/><Relationship Id="rId3" Type="http://schemas.openxmlformats.org/officeDocument/2006/relationships/slideLayout" Target="../slideLayouts/slideLayout9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9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9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9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9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9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9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9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image" Target="../media/image64.jpeg"/><Relationship Id="rId5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9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9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9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9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9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9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9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9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9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9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9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9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9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9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9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9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9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9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image" Target="../media/image84.jpeg"/><Relationship Id="rId3" Type="http://schemas.openxmlformats.org/officeDocument/2006/relationships/slideLayout" Target="../slideLayouts/slideLayout9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9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9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slideLayout" Target="../slideLayouts/slideLayout9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image" Target="../media/image89.jpeg"/><Relationship Id="rId3" Type="http://schemas.openxmlformats.org/officeDocument/2006/relationships/slideLayout" Target="../slideLayouts/slideLayout9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9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9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image" Target="../media/image92.jpeg"/><Relationship Id="rId3" Type="http://schemas.openxmlformats.org/officeDocument/2006/relationships/slideLayout" Target="../slideLayouts/slideLayout9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slideLayout" Target="../slideLayouts/slideLayout9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slideLayout" Target="../slideLayouts/slideLayout9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slideLayout" Target="../slideLayouts/slideLayout9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96.jpeg"/><Relationship Id="rId2" Type="http://schemas.openxmlformats.org/officeDocument/2006/relationships/slideLayout" Target="../slideLayouts/slideLayout9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slideLayout" Target="../slideLayouts/slideLayout9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slideLayout" Target="../slideLayouts/slideLayout9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image" Target="../media/image100.jpeg"/><Relationship Id="rId3" Type="http://schemas.openxmlformats.org/officeDocument/2006/relationships/slideLayout" Target="../slideLayouts/slideLayout9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slideLayout" Target="../slideLayouts/slideLayout9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762480" y="2129040"/>
            <a:ext cx="5797440" cy="315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 fontScale="68989"/>
          </a:bodyPr>
          <a:p>
            <a:pPr indent="0" algn="r" defTabSz="914400">
              <a:lnSpc>
                <a:spcPct val="90000"/>
              </a:lnSpc>
              <a:buNone/>
            </a:pPr>
            <a:br>
              <a:rPr sz="3400"/>
            </a:br>
            <a:r>
              <a:rPr b="1" lang="de-DE" sz="4000" spc="-1" strike="noStrike">
                <a:solidFill>
                  <a:schemeClr val="dk1"/>
                </a:solidFill>
                <a:latin typeface="Arial"/>
              </a:rPr>
              <a:t>Verein für Gartenkultur &amp; Landespflege Untergriesbach</a:t>
            </a:r>
            <a:br>
              <a:rPr sz="3400"/>
            </a:br>
            <a:br>
              <a:rPr sz="3400"/>
            </a:br>
            <a:br>
              <a:rPr sz="3400"/>
            </a:br>
            <a:r>
              <a:rPr b="0" lang="de-DE" sz="3400" spc="-1" strike="noStrike">
                <a:solidFill>
                  <a:schemeClr val="dk1"/>
                </a:solidFill>
                <a:latin typeface="Arial"/>
              </a:rPr>
              <a:t>Jahreshauptversammlung 2026</a:t>
            </a:r>
            <a:br>
              <a:rPr sz="3400"/>
            </a:br>
            <a:br>
              <a:rPr sz="3400"/>
            </a:br>
            <a:r>
              <a:rPr b="0" lang="de-DE" sz="3400" spc="-1" strike="noStrike">
                <a:solidFill>
                  <a:schemeClr val="dk1"/>
                </a:solidFill>
                <a:latin typeface="Arial"/>
              </a:rPr>
              <a:t>- Jahresrückblick -</a:t>
            </a:r>
            <a:br>
              <a:rPr sz="3400"/>
            </a:br>
            <a:endParaRPr b="0" lang="en-US" sz="34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45" name="Grafik 7" descr="Ein Bild, das Zeichnung, Entwurf, Darstellung, Clipart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7066080" y="685080"/>
            <a:ext cx="3187440" cy="523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2000" p14:dur="700">
        <p:fade/>
      </p:transition>
    </mc:Choice>
    <mc:Fallback>
      <p:transition spd="med" advTm="2000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rafik 2" descr="Ein Bild, das Geschirr, Essen, Tisch, Drink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rafik 2" descr="Ein Bild, das draußen, Himmel, Landfahrzeug, Fahrzeug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rafik 2" descr="Ein Bild, das draußen, Baum, Wasserfall, Botanischer Garte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rafik 2" descr="Ein Bild, das draußen, Gras, Wolke, Himmel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rafik 2" descr="Ein Bild, das draußen, Wolke, Himmel, Pflanze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rafik 2" descr="Ein Bild, das draußen, Schuhwerk, Kleidung, Perso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rafik 2" descr="Ein Bild, das draußen, Baum, Garten, Wasser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rafik 2" descr="Ein Bild, das draußen, Pflanze, Wolke, Gras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rafik 2" descr="Ein Bild, das Baum, draußen, Gras, Himmel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058840" y="0"/>
            <a:ext cx="80737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rafik 2" descr="Ein Bild, das Pflanze, draußen, Blume, Bodendecker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752840" y="0"/>
            <a:ext cx="86857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feld 1"/>
          <p:cNvSpPr/>
          <p:nvPr/>
        </p:nvSpPr>
        <p:spPr>
          <a:xfrm>
            <a:off x="2792160" y="1420560"/>
            <a:ext cx="6465600" cy="411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de-DE" sz="6600" spc="-1" strike="noStrike">
                <a:solidFill>
                  <a:schemeClr val="dk1"/>
                </a:solidFill>
                <a:latin typeface="Arial"/>
              </a:rPr>
              <a:t>Lehrfahrt nach Slowenien vom 27.04. – 30.04.2025</a:t>
            </a:r>
            <a:endParaRPr b="0" lang="de-DE" sz="6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rafik 2" descr="Ein Bild, das Pflanze, Blume, Einjährige Pflanzen, Garte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rafik 2" descr="Ein Bild, das Pflanze, Blume, Blütenblatt, Einjährige Pflanze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rafik 2" descr="Ein Bild, das Gewächshaus, Pflanze, Gebäude, Botanischer Garte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rafik 2" descr="Ein Bild, das Kleidung, Zimmerpflanze, Blumentopf, Blume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rafik 2" descr="Ein Bild, das Gewächshaus, Pflanze, Gebäude, Zimmerpflanze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rafik 2" descr="Ein Bild, das Zimmerpflanze, Blumentopf, Gebäude, Pflanze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rafik 2" descr="Ein Bild, das Zimmerpflanze, Blumentopf, Gebäude, Pflanze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rafik 2" descr="Ein Bild, das Gras, draußen, Pflanze, Baum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rafik 2" descr="Ein Bild, das draußen, Himmel, Wolke, Stadt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rafik 2" descr="Ein Bild, das draußen, Wolke, Himmel, Wasser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rafik 183" descr="Ein Bild, das draußen, Himmel, Kleidung, Perso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rafik 2" descr="Ein Bild, das draußen, Baum, Himmel, Pflanze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rafik 2" descr="Ein Bild, das Baum, draußen, Person, Schuhwerk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rafik 2" descr="Ein Bild, das draußen, Kleidung, Person, Schuhwerk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rafik 2" descr="Ein Bild, das Kleidung, Person, draußen, Schuhwerk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13440"/>
            <a:ext cx="12191760" cy="563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rafik 2" descr="Ein Bild, das draußen, Schuhwerk, Statue, Baum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4512240" y="0"/>
            <a:ext cx="31672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rafik 2" descr="Ein Bild, das draußen, Kleidung, Person, Baum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13440"/>
            <a:ext cx="12191760" cy="563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rafik 2" descr="Ein Bild, das Schuhwerk, Kleidung, Person, Gebäude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13440"/>
            <a:ext cx="12191760" cy="563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rafik 2" descr="Ein Bild, das Text, Gelände, draußen, Kunst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13440"/>
            <a:ext cx="12191760" cy="563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rafik 2" descr="Ein Bild, das Kleidung, draußen, Person, Baum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13440"/>
            <a:ext cx="12191760" cy="563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rafik 2" descr="Ein Bild, das Person, Kleidung, Wand, Im Haus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13440"/>
            <a:ext cx="12191760" cy="563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rafik 2" descr="Ein Bild, das draußen, Himmel, Pflanze, Gebäude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1908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rafik 2" descr="Ein Bild, das Person, Kleidung, Esstisch, Man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13440"/>
            <a:ext cx="12191760" cy="563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rafik 2" descr="Ein Bild, das draußen, Baum, Gras, Himmel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13440"/>
            <a:ext cx="12191760" cy="563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rafik 2" descr="Ein Bild, das Person, Kleidung, Menschen, Gruppe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13440"/>
            <a:ext cx="12191760" cy="563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rafik 2" descr="Ein Bild, das draußen, Kleidung, Person, Himmel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13440"/>
            <a:ext cx="12191760" cy="563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rafik 2" descr="Ein Bild, das Person, Tisch, Geschirr, Kleidung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413000" y="0"/>
            <a:ext cx="3167280" cy="6857640"/>
          </a:xfrm>
          <a:prstGeom prst="rect">
            <a:avLst/>
          </a:prstGeom>
          <a:ln w="0">
            <a:noFill/>
          </a:ln>
        </p:spPr>
      </p:pic>
      <p:pic>
        <p:nvPicPr>
          <p:cNvPr id="189" name="Grafik 4" descr="Ein Bild, das Person, Kleidung, Geschirr, Menschliches Gesicht enthält.&#10;&#10;KI-generierte Inhalte können fehlerhaft sein."/>
          <p:cNvPicPr/>
          <p:nvPr/>
        </p:nvPicPr>
        <p:blipFill>
          <a:blip r:embed="rId2"/>
          <a:stretch/>
        </p:blipFill>
        <p:spPr>
          <a:xfrm>
            <a:off x="6610680" y="0"/>
            <a:ext cx="31672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rafik 2" descr="Ein Bild, das Person, Tisch, Glas, Kleidung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788120" y="0"/>
            <a:ext cx="3167280" cy="6857640"/>
          </a:xfrm>
          <a:prstGeom prst="rect">
            <a:avLst/>
          </a:prstGeom>
          <a:ln w="0">
            <a:noFill/>
          </a:ln>
        </p:spPr>
      </p:pic>
      <p:pic>
        <p:nvPicPr>
          <p:cNvPr id="191" name="Grafik 4" descr="Ein Bild, das Person, Kleidung, Im Haus, Geschirr enthält.&#10;&#10;KI-generierte Inhalte können fehlerhaft sein."/>
          <p:cNvPicPr/>
          <p:nvPr/>
        </p:nvPicPr>
        <p:blipFill>
          <a:blip r:embed="rId2"/>
          <a:stretch/>
        </p:blipFill>
        <p:spPr>
          <a:xfrm>
            <a:off x="6348600" y="0"/>
            <a:ext cx="31716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rafik 2" descr="Ein Bild, das Person, Kleidung, Menschen, Tisch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09480"/>
            <a:ext cx="12191760" cy="5638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rafik 2" descr="Ein Bild, das Person, Kleidung, Blumentopf, Zimmerpflanze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13440"/>
            <a:ext cx="12191760" cy="563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rafik 3" descr="Ein Bild, das Kleidung, Person, Mobiliar, drauße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37920" y="0"/>
            <a:ext cx="3167280" cy="6857640"/>
          </a:xfrm>
          <a:prstGeom prst="rect">
            <a:avLst/>
          </a:prstGeom>
          <a:ln w="0">
            <a:noFill/>
          </a:ln>
        </p:spPr>
      </p:pic>
      <p:pic>
        <p:nvPicPr>
          <p:cNvPr id="195" name="Grafik 5" descr="Ein Bild, das Person, Kleidung, Baum, draußen enthält.&#10;&#10;KI-generierte Inhalte können fehlerhaft sein."/>
          <p:cNvPicPr/>
          <p:nvPr/>
        </p:nvPicPr>
        <p:blipFill>
          <a:blip r:embed="rId2"/>
          <a:stretch/>
        </p:blipFill>
        <p:spPr>
          <a:xfrm>
            <a:off x="5902560" y="0"/>
            <a:ext cx="31672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rafik 2" descr="Ein Bild, das draußen, Person, Kleidung, Himmel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13440"/>
            <a:ext cx="12191760" cy="563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rafik 2" descr="Ein Bild, das Im Haus, Wand, Schuhwerk, Perso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rafik 2" descr="Ein Bild, das Person, Kleidung, draußen, Himmel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45480" y="0"/>
            <a:ext cx="3171600" cy="6857640"/>
          </a:xfrm>
          <a:prstGeom prst="rect">
            <a:avLst/>
          </a:prstGeom>
          <a:ln w="0">
            <a:noFill/>
          </a:ln>
        </p:spPr>
      </p:pic>
      <p:pic>
        <p:nvPicPr>
          <p:cNvPr id="198" name="Grafik 4" descr="Ein Bild, das Himmel, draußen, Kleidung, Person enthält.&#10;&#10;KI-generierte Inhalte können fehlerhaft sein."/>
          <p:cNvPicPr/>
          <p:nvPr/>
        </p:nvPicPr>
        <p:blipFill>
          <a:blip r:embed="rId2"/>
          <a:stretch/>
        </p:blipFill>
        <p:spPr>
          <a:xfrm>
            <a:off x="5992200" y="0"/>
            <a:ext cx="31716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rafik 2" descr="Ein Bild, das draußen, Person, Menschen, Himmel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13440"/>
            <a:ext cx="12191760" cy="563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rafik 2" descr="Ein Bild, das Kleidung, draußen, Gebäude, Perso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rafik 2" descr="Ein Bild, das Person, Menschliches Gesicht, draußen, Lächel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32880" y="0"/>
            <a:ext cx="9125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rafik 2" descr="Ein Bild, das draußen, Himmel, Person, Stadt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13440"/>
            <a:ext cx="12191760" cy="563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rafik 2" descr="Ein Bild, das draußen, Himmel, Haus, Pflanze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rafik 2" descr="Ein Bild, das draußen, Pflanze, Himmel, Baum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rafik 2" descr="Ein Bild, das Person, Kleidung, Menschliches Gesicht, Im Haus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5826600" y="0"/>
            <a:ext cx="3167280" cy="6857640"/>
          </a:xfrm>
          <a:prstGeom prst="rect">
            <a:avLst/>
          </a:prstGeom>
          <a:ln w="0">
            <a:noFill/>
          </a:ln>
        </p:spPr>
      </p:pic>
      <p:sp>
        <p:nvSpPr>
          <p:cNvPr id="206" name="Textfeld 3"/>
          <p:cNvSpPr/>
          <p:nvPr/>
        </p:nvSpPr>
        <p:spPr>
          <a:xfrm>
            <a:off x="1869480" y="2865600"/>
            <a:ext cx="384516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de-DE" sz="4000" spc="-1" strike="noStrike">
                <a:solidFill>
                  <a:schemeClr val="dk1"/>
                </a:solidFill>
                <a:latin typeface="Arial"/>
              </a:rPr>
              <a:t>85. Geburtstag von Lise Peter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feld 1"/>
          <p:cNvSpPr/>
          <p:nvPr/>
        </p:nvSpPr>
        <p:spPr>
          <a:xfrm>
            <a:off x="2971800" y="2207520"/>
            <a:ext cx="657180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de-DE" sz="4800" spc="-1" strike="noStrike">
                <a:solidFill>
                  <a:schemeClr val="dk1"/>
                </a:solidFill>
                <a:latin typeface="Arial"/>
              </a:rPr>
              <a:t>Generalversammlung am 27.06.2025 </a:t>
            </a:r>
            <a:endParaRPr b="0" lang="de-DE" sz="4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1" lang="de-DE" sz="4800" spc="-1" strike="noStrike">
                <a:solidFill>
                  <a:schemeClr val="dk1"/>
                </a:solidFill>
                <a:latin typeface="Arial"/>
              </a:rPr>
              <a:t>mit Neuwahlen </a:t>
            </a:r>
            <a:endParaRPr b="0" lang="de-DE" sz="4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rafik 6" descr="Ein Bild, das Kleidung, Person, Im Haus, Man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209" name="Grafik 8" descr="Ein Bild, das Kleidung, Person, Menschliches Gesicht, Mann enthält.&#10;&#10;KI-generierte Inhalte können fehlerhaft sein."/>
          <p:cNvPicPr/>
          <p:nvPr/>
        </p:nvPicPr>
        <p:blipFill>
          <a:blip r:embed="rId2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210" name="Grafik 10" descr="Ein Bild, das Kleidung, Person, Menschliches Gesicht, Frau enthält.&#10;&#10;KI-generierte Inhalte können fehlerhaft sein."/>
          <p:cNvPicPr/>
          <p:nvPr/>
        </p:nvPicPr>
        <p:blipFill>
          <a:blip r:embed="rId3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211" name="Grafik 12" descr="Ein Bild, das Kleidung, Person, Menschliches Gesicht, Mann enthält.&#10;&#10;KI-generierte Inhalte können fehlerhaft sein."/>
          <p:cNvPicPr/>
          <p:nvPr/>
        </p:nvPicPr>
        <p:blipFill>
          <a:blip r:embed="rId4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rafik 2" descr="Ein Bild, das Im Haus, Holz, Balken, Fabrik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feld 1"/>
          <p:cNvSpPr/>
          <p:nvPr/>
        </p:nvSpPr>
        <p:spPr>
          <a:xfrm>
            <a:off x="1877760" y="2832840"/>
            <a:ext cx="760860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4400" spc="-1" strike="noStrike">
                <a:solidFill>
                  <a:schemeClr val="dk1"/>
                </a:solidFill>
                <a:latin typeface="Arial"/>
              </a:rPr>
              <a:t>„</a:t>
            </a:r>
            <a:r>
              <a:rPr b="0" lang="de-DE" sz="4400" spc="-1" strike="noStrike">
                <a:solidFill>
                  <a:schemeClr val="dk1"/>
                </a:solidFill>
                <a:latin typeface="Arial"/>
              </a:rPr>
              <a:t>Baumwartschulung“ durch Schurm Sepp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rafik 2" descr="Ein Bild, das Kleidung, Schuhwerk, Person, drauße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rafik 2" descr="Ein Bild, das draußen, Kleidung, Person, Gras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rafik 2" descr="Ein Bild, das draußen, Kleidung, Person, Pflanze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rafik 2" descr="Ein Bild, das Kleidung, draußen, Schuhwerk, Perso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rafik 2" descr="Ein Bild, das draußen, Kleidung, Person, Himmel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rafik 2" descr="Ein Bild, das draußen, Kleidung, Schuhwerk, Perso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rafik 2" descr="Ein Bild, das Kleidung, draußen, Person, Gras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feld 1"/>
          <p:cNvSpPr/>
          <p:nvPr/>
        </p:nvSpPr>
        <p:spPr>
          <a:xfrm>
            <a:off x="2637000" y="2334960"/>
            <a:ext cx="664524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de-DE" sz="4800" spc="-1" strike="noStrike">
                <a:solidFill>
                  <a:schemeClr val="dk1"/>
                </a:solidFill>
                <a:latin typeface="Arial"/>
              </a:rPr>
              <a:t>Baumpflanzchallenge 2025</a:t>
            </a:r>
            <a:endParaRPr b="0" lang="de-DE" sz="4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fik 2" descr="Ein Bild, das draußen, Kleidung, Person, Baum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rafik 2" descr="Ein Bild, das Im Haus, Tisch, Wand, Mobiliar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972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rafik 2" descr="Ein Bild, das draußen, Kleidung, Person, Baum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rafik 2" descr="Ein Bild, das Person, Kleidung, draußen, Baum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feld 1"/>
          <p:cNvSpPr/>
          <p:nvPr/>
        </p:nvSpPr>
        <p:spPr>
          <a:xfrm>
            <a:off x="2449440" y="2237040"/>
            <a:ext cx="68414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de-DE" sz="5400" spc="-1" strike="noStrike">
                <a:solidFill>
                  <a:schemeClr val="dk1"/>
                </a:solidFill>
                <a:latin typeface="Arial"/>
              </a:rPr>
              <a:t>Wanderung zum Bärenstein</a:t>
            </a:r>
            <a:endParaRPr b="0" lang="de-DE" sz="5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rafik 2" descr="Ein Bild, das draußen, Himmel, Wolke, Wander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4552920" y="0"/>
            <a:ext cx="30859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rafik 2" descr="Ein Bild, das Person, Kleidung, draußen, Lächel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85800"/>
            <a:ext cx="12191760" cy="548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rafik 2" descr="Ein Bild, das Baum, draußen, Statue, Pflanze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0" y="685800"/>
            <a:ext cx="12191760" cy="548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feld 1"/>
          <p:cNvSpPr/>
          <p:nvPr/>
        </p:nvSpPr>
        <p:spPr>
          <a:xfrm>
            <a:off x="2283120" y="1812600"/>
            <a:ext cx="7625160" cy="277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de-DE" sz="4400" spc="-1" strike="noStrike">
                <a:solidFill>
                  <a:schemeClr val="dk1"/>
                </a:solidFill>
                <a:latin typeface="Arial"/>
              </a:rPr>
              <a:t>Teilnahme am 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1" lang="de-DE" sz="4400" spc="-1" strike="noStrike">
                <a:solidFill>
                  <a:schemeClr val="dk1"/>
                </a:solidFill>
                <a:latin typeface="Arial"/>
              </a:rPr>
              <a:t>11. Bürgerschießen 2025 der Sportschützen Untergriesbach-Grub e.V.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rafik 2" descr="Ein Bild, das Kleidung, Person, Im Haus, Jeans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rafik 2" descr="Ein Bild, das Kleidung, Wand, Im Haus, Perso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rafik 2" descr="Ein Bild, das Im Haus, Person, Wand, Kleidung enthält.&#10;&#10;KI-generierte Inhalte können fehlerhaft sein."/>
          <p:cNvPicPr/>
          <p:nvPr/>
        </p:nvPicPr>
        <p:blipFill>
          <a:blip r:embed="rId1"/>
          <a:stretch/>
        </p:blipFill>
        <p:spPr>
          <a:xfrm rot="5400000">
            <a:off x="2667240" y="856800"/>
            <a:ext cx="6857640" cy="5143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rafik 2" descr="Ein Bild, das Tisch, Person, Geschirr, Im Haus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rafik 2" descr="Ein Bild, das Im Haus, Spiegel, Trophäe, Perso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5873400" y="-89640"/>
            <a:ext cx="3857400" cy="6857640"/>
          </a:xfrm>
          <a:prstGeom prst="rect">
            <a:avLst/>
          </a:prstGeom>
          <a:ln w="0">
            <a:noFill/>
          </a:ln>
        </p:spPr>
      </p:pic>
      <p:sp>
        <p:nvSpPr>
          <p:cNvPr id="233" name="Textfeld 3"/>
          <p:cNvSpPr/>
          <p:nvPr/>
        </p:nvSpPr>
        <p:spPr>
          <a:xfrm>
            <a:off x="1420560" y="1542960"/>
            <a:ext cx="3706200" cy="344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de-DE" sz="4400" spc="-1" strike="noStrike">
                <a:solidFill>
                  <a:schemeClr val="dk1"/>
                </a:solidFill>
                <a:latin typeface="Arial"/>
              </a:rPr>
              <a:t>Platz 10 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de-DE" sz="4400" spc="-1" strike="noStrike">
                <a:solidFill>
                  <a:schemeClr val="dk1"/>
                </a:solidFill>
                <a:latin typeface="Arial"/>
              </a:rPr>
              <a:t>in der Mannschaftswertung der Vereine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feld 1"/>
          <p:cNvSpPr/>
          <p:nvPr/>
        </p:nvSpPr>
        <p:spPr>
          <a:xfrm>
            <a:off x="2293920" y="1857600"/>
            <a:ext cx="7257240" cy="277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de-DE" sz="4400" spc="-1" strike="noStrike">
                <a:solidFill>
                  <a:schemeClr val="dk1"/>
                </a:solidFill>
                <a:latin typeface="Arial"/>
              </a:rPr>
              <a:t>Besuch beim 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1" lang="de-DE" sz="4400" spc="-1" strike="noStrike">
                <a:solidFill>
                  <a:schemeClr val="dk1"/>
                </a:solidFill>
                <a:latin typeface="Arial"/>
              </a:rPr>
              <a:t>„</a:t>
            </a:r>
            <a:r>
              <a:rPr b="1" lang="de-DE" sz="4400" spc="-1" strike="noStrike">
                <a:solidFill>
                  <a:schemeClr val="dk1"/>
                </a:solidFill>
                <a:latin typeface="Arial"/>
              </a:rPr>
              <a:t>Herbstfest der Gartler“ am 24.10.2025 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1" lang="de-DE" sz="4400" spc="-1" strike="noStrike">
                <a:solidFill>
                  <a:schemeClr val="dk1"/>
                </a:solidFill>
                <a:latin typeface="Arial"/>
              </a:rPr>
              <a:t>im Kursaal Eging am See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rafik 2" descr="Ein Bild, das Schuhwerk, Kleidung, Person, Mädchen enthält.&#10;&#10;KI-generierte Inhalte können fehlerhaft sein."/>
          <p:cNvPicPr/>
          <p:nvPr/>
        </p:nvPicPr>
        <p:blipFill>
          <a:blip r:embed="rId1"/>
          <a:stretch/>
        </p:blipFill>
        <p:spPr>
          <a:xfrm rot="10800000">
            <a:off x="1524240" y="36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236" name="Grafik 4" descr="Ein Bild, das Kleidung, Schuhwerk, Decke, Im Haus enthält.&#10;&#10;KI-generierte Inhalte können fehlerhaft sein."/>
          <p:cNvPicPr/>
          <p:nvPr/>
        </p:nvPicPr>
        <p:blipFill>
          <a:blip r:embed="rId2"/>
          <a:stretch/>
        </p:blipFill>
        <p:spPr>
          <a:xfrm rot="10800000">
            <a:off x="1524240" y="36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feld 1"/>
          <p:cNvSpPr/>
          <p:nvPr/>
        </p:nvSpPr>
        <p:spPr>
          <a:xfrm>
            <a:off x="2703600" y="2106360"/>
            <a:ext cx="678420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de-DE" sz="4800" spc="-1" strike="noStrike">
                <a:solidFill>
                  <a:schemeClr val="dk1"/>
                </a:solidFill>
                <a:latin typeface="Arial"/>
              </a:rPr>
              <a:t>Adventskranzbinden bei Sonja </a:t>
            </a:r>
            <a:endParaRPr b="0" lang="de-DE" sz="4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1" lang="de-DE" sz="4800" spc="-1" strike="noStrike">
                <a:solidFill>
                  <a:schemeClr val="dk1"/>
                </a:solidFill>
                <a:latin typeface="Arial"/>
              </a:rPr>
              <a:t>am 27.11.2025</a:t>
            </a:r>
            <a:endParaRPr b="0" lang="de-DE" sz="4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rafik 2" descr="Ein Bild, das Kleidung, Person, Mann, Im Haus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rafik 2" descr="Ein Bild, das Kleidung, Person, Im Haus, Naturkost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rafik 2" descr="Ein Bild, das Kleidung, Person, Zimmerpflanze, Blumentopf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rafik 2" descr="Ein Bild, das Kleidung, Person, Mann, Frau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  <p:pic>
        <p:nvPicPr>
          <p:cNvPr id="242" name="Grafik 4" descr="Ein Bild, das Kleidung, Person, Menschliches Gesicht, Lächeln enthält.&#10;&#10;KI-generierte Inhalte können fehlerhaft sein."/>
          <p:cNvPicPr/>
          <p:nvPr/>
        </p:nvPicPr>
        <p:blipFill>
          <a:blip r:embed="rId2"/>
          <a:stretch/>
        </p:blipFill>
        <p:spPr>
          <a:xfrm>
            <a:off x="1532880" y="0"/>
            <a:ext cx="9125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rafik 2" descr="Ein Bild, das Kleidung, Schuhwerk, Person, Im Haus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feld 1"/>
          <p:cNvSpPr/>
          <p:nvPr/>
        </p:nvSpPr>
        <p:spPr>
          <a:xfrm>
            <a:off x="2490120" y="1567440"/>
            <a:ext cx="6588360" cy="374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de-DE" sz="4800" spc="-1" strike="noStrike">
                <a:solidFill>
                  <a:schemeClr val="dk1"/>
                </a:solidFill>
                <a:latin typeface="Arial"/>
              </a:rPr>
              <a:t>Fahrt nach Burghausen zur Glasbläserei und Burgweihnacht am 14.12.2025</a:t>
            </a:r>
            <a:endParaRPr b="0" lang="de-DE" sz="4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rafik 2" descr="Ein Bild, das draußen, Himmel, Pflanze, Gebäude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rafik 2" descr="Ein Bild, das Kleidung, draußen, Gebäude, Perso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246" name="Grafik 4" descr="Ein Bild, das Kleidung, draußen, Schuhwerk, Gebäude enthält.&#10;&#10;KI-generierte Inhalte können fehlerhaft sein."/>
          <p:cNvPicPr/>
          <p:nvPr/>
        </p:nvPicPr>
        <p:blipFill>
          <a:blip r:embed="rId2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rafik 2" descr="Ein Bild, das draußen, Gebäude, Kleidung, Schuhwerk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rafik 2" descr="Ein Bild, das Kleidung, Mann, Person, Frau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rafik 2" descr="Ein Bild, das Kleidung, Person, Mann, Frau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rafik 2" descr="Ein Bild, das draußen, Schuhwerk, Gebäude, Baum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rafik 2" descr="Ein Bild, das Kleidung, Baum, Menschen, Perso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rafik 2" descr="Ein Bild, das Majorelle Blue, Blau, Wand, lila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rafik 2" descr="Ein Bild, das Gebäude, draußen, Baum, Menschen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254" name="Grafik 4" descr="Ein Bild, das Gebäude, draußen, Himmel, Baum enthält.&#10;&#10;KI-generierte Inhalte können fehlerhaft sein."/>
          <p:cNvPicPr/>
          <p:nvPr/>
        </p:nvPicPr>
        <p:blipFill>
          <a:blip r:embed="rId2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rafik 2" descr="Ein Bild, das Gebäude, Menschen, draußen, Kleidung enthält.&#10;&#10;KI-generierte Inhalte können fehlerhaft sein.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3000" p14:dur="700">
        <p:fade/>
      </p:transition>
    </mc:Choice>
    <mc:Fallback>
      <p:transition spd="med" advTm="3000">
        <p:fade/>
      </p:transition>
    </mc:Fallback>
  </mc:AlternateContent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feld 1"/>
          <p:cNvSpPr/>
          <p:nvPr/>
        </p:nvSpPr>
        <p:spPr>
          <a:xfrm>
            <a:off x="2114640" y="1134720"/>
            <a:ext cx="7151400" cy="545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3200" spc="-1" strike="noStrike">
                <a:solidFill>
                  <a:schemeClr val="dk1"/>
                </a:solidFill>
                <a:latin typeface="Arial"/>
              </a:rPr>
              <a:t>Das war ein kleiner Rückblick auf die Veranstaltungen 2025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de-DE" sz="3200" spc="-1" strike="noStrike">
                <a:solidFill>
                  <a:schemeClr val="dk1"/>
                </a:solidFill>
                <a:latin typeface="Arial"/>
              </a:rPr>
              <a:t>Wir hoffen auf viele weitere gemeinsame Stunden, Unterhaltungen und Aktivitäten mit Euch in diesem Jahr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de-DE" sz="3200" spc="-1" strike="noStrike">
                <a:solidFill>
                  <a:schemeClr val="dk1"/>
                </a:solidFill>
                <a:latin typeface="Arial"/>
              </a:rPr>
              <a:t>Eure Vorstandschaft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theme1.xml><?xml version="1.0" encoding="utf-8"?>
<a:theme xmlns:a="http://schemas.openxmlformats.org/drawingml/2006/main" xmlns:r="http://schemas.openxmlformats.org/officeDocument/2006/relationships" name="Madison">
  <a:themeElements>
    <a:clrScheme name="Madison">
      <a:dk1>
        <a:srgbClr val="000000"/>
      </a:dk1>
      <a:lt1>
        <a:srgbClr val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48000"/>
                <a:lumMod val="110000"/>
              </a:schemeClr>
            </a:gs>
            <a:gs pos="100000">
              <a:schemeClr val="phClr">
                <a:tint val="78000"/>
                <a:lumMod val="100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4000"/>
              </a:schemeClr>
            </a:gs>
            <a:gs pos="69000">
              <a:schemeClr val="phClr">
                <a:shade val="84000"/>
                <a:lumMod val="92000"/>
              </a:schemeClr>
            </a:gs>
            <a:gs pos="100000">
              <a:schemeClr val="phClr">
                <a:shade val="76000"/>
                <a:lumMod val="88000"/>
              </a:schemeClr>
            </a:gs>
          </a:gsLst>
          <a:lin ang="5400000" scaled="0"/>
          <a:tileRect l="0" t="0" r="0" b="0"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22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Madison">
  <a:themeElements>
    <a:clrScheme name="Madison">
      <a:dk1>
        <a:srgbClr val="000000"/>
      </a:dk1>
      <a:lt1>
        <a:srgbClr val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48000"/>
                <a:lumMod val="110000"/>
              </a:schemeClr>
            </a:gs>
            <a:gs pos="100000">
              <a:schemeClr val="phClr">
                <a:tint val="78000"/>
                <a:lumMod val="100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4000"/>
              </a:schemeClr>
            </a:gs>
            <a:gs pos="69000">
              <a:schemeClr val="phClr">
                <a:shade val="84000"/>
                <a:lumMod val="92000"/>
              </a:schemeClr>
            </a:gs>
            <a:gs pos="100000">
              <a:schemeClr val="phClr">
                <a:shade val="76000"/>
                <a:lumMod val="88000"/>
              </a:schemeClr>
            </a:gs>
          </a:gsLst>
          <a:lin ang="5400000" scaled="0"/>
          <a:tileRect l="0" t="0" r="0" b="0"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22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Madison">
  <a:themeElements>
    <a:clrScheme name="Madison">
      <a:dk1>
        <a:srgbClr val="000000"/>
      </a:dk1>
      <a:lt1>
        <a:srgbClr val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48000"/>
                <a:lumMod val="110000"/>
              </a:schemeClr>
            </a:gs>
            <a:gs pos="100000">
              <a:schemeClr val="phClr">
                <a:tint val="78000"/>
                <a:lumMod val="100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4000"/>
              </a:schemeClr>
            </a:gs>
            <a:gs pos="69000">
              <a:schemeClr val="phClr">
                <a:shade val="84000"/>
                <a:lumMod val="92000"/>
              </a:schemeClr>
            </a:gs>
            <a:gs pos="100000">
              <a:schemeClr val="phClr">
                <a:shade val="76000"/>
                <a:lumMod val="88000"/>
              </a:schemeClr>
            </a:gs>
          </a:gsLst>
          <a:lin ang="5400000" scaled="0"/>
          <a:tileRect l="0" t="0" r="0" b="0"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22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dison">
  <a:themeElements>
    <a:clrScheme name="Madison">
      <a:dk1>
        <a:srgbClr val="000000"/>
      </a:dk1>
      <a:lt1>
        <a:srgbClr val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48000"/>
                <a:lumMod val="110000"/>
              </a:schemeClr>
            </a:gs>
            <a:gs pos="100000">
              <a:schemeClr val="phClr">
                <a:tint val="78000"/>
                <a:lumMod val="100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4000"/>
              </a:schemeClr>
            </a:gs>
            <a:gs pos="69000">
              <a:schemeClr val="phClr">
                <a:shade val="84000"/>
                <a:lumMod val="92000"/>
              </a:schemeClr>
            </a:gs>
            <a:gs pos="100000">
              <a:schemeClr val="phClr">
                <a:shade val="76000"/>
                <a:lumMod val="88000"/>
              </a:schemeClr>
            </a:gs>
          </a:gsLst>
          <a:lin ang="5400000" scaled="0"/>
          <a:tileRect l="0" t="0" r="0" b="0"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22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adison">
  <a:themeElements>
    <a:clrScheme name="Madison">
      <a:dk1>
        <a:srgbClr val="000000"/>
      </a:dk1>
      <a:lt1>
        <a:srgbClr val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48000"/>
                <a:lumMod val="110000"/>
              </a:schemeClr>
            </a:gs>
            <a:gs pos="100000">
              <a:schemeClr val="phClr">
                <a:tint val="78000"/>
                <a:lumMod val="100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4000"/>
              </a:schemeClr>
            </a:gs>
            <a:gs pos="69000">
              <a:schemeClr val="phClr">
                <a:shade val="84000"/>
                <a:lumMod val="92000"/>
              </a:schemeClr>
            </a:gs>
            <a:gs pos="100000">
              <a:schemeClr val="phClr">
                <a:shade val="76000"/>
                <a:lumMod val="88000"/>
              </a:schemeClr>
            </a:gs>
          </a:gsLst>
          <a:lin ang="5400000" scaled="0"/>
          <a:tileRect l="0" t="0" r="0" b="0"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22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Madison">
  <a:themeElements>
    <a:clrScheme name="Madison">
      <a:dk1>
        <a:srgbClr val="000000"/>
      </a:dk1>
      <a:lt1>
        <a:srgbClr val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48000"/>
                <a:lumMod val="110000"/>
              </a:schemeClr>
            </a:gs>
            <a:gs pos="100000">
              <a:schemeClr val="phClr">
                <a:tint val="78000"/>
                <a:lumMod val="100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4000"/>
              </a:schemeClr>
            </a:gs>
            <a:gs pos="69000">
              <a:schemeClr val="phClr">
                <a:shade val="84000"/>
                <a:lumMod val="92000"/>
              </a:schemeClr>
            </a:gs>
            <a:gs pos="100000">
              <a:schemeClr val="phClr">
                <a:shade val="76000"/>
                <a:lumMod val="88000"/>
              </a:schemeClr>
            </a:gs>
          </a:gsLst>
          <a:lin ang="5400000" scaled="0"/>
          <a:tileRect l="0" t="0" r="0" b="0"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22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Madison">
  <a:themeElements>
    <a:clrScheme name="Madison">
      <a:dk1>
        <a:srgbClr val="000000"/>
      </a:dk1>
      <a:lt1>
        <a:srgbClr val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48000"/>
                <a:lumMod val="110000"/>
              </a:schemeClr>
            </a:gs>
            <a:gs pos="100000">
              <a:schemeClr val="phClr">
                <a:tint val="78000"/>
                <a:lumMod val="100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4000"/>
              </a:schemeClr>
            </a:gs>
            <a:gs pos="69000">
              <a:schemeClr val="phClr">
                <a:shade val="84000"/>
                <a:lumMod val="92000"/>
              </a:schemeClr>
            </a:gs>
            <a:gs pos="100000">
              <a:schemeClr val="phClr">
                <a:shade val="76000"/>
                <a:lumMod val="88000"/>
              </a:schemeClr>
            </a:gs>
          </a:gsLst>
          <a:lin ang="5400000" scaled="0"/>
          <a:tileRect l="0" t="0" r="0" b="0"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22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Madison">
  <a:themeElements>
    <a:clrScheme name="Madison">
      <a:dk1>
        <a:srgbClr val="000000"/>
      </a:dk1>
      <a:lt1>
        <a:srgbClr val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48000"/>
                <a:lumMod val="110000"/>
              </a:schemeClr>
            </a:gs>
            <a:gs pos="100000">
              <a:schemeClr val="phClr">
                <a:tint val="78000"/>
                <a:lumMod val="100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4000"/>
              </a:schemeClr>
            </a:gs>
            <a:gs pos="69000">
              <a:schemeClr val="phClr">
                <a:shade val="84000"/>
                <a:lumMod val="92000"/>
              </a:schemeClr>
            </a:gs>
            <a:gs pos="100000">
              <a:schemeClr val="phClr">
                <a:shade val="76000"/>
                <a:lumMod val="88000"/>
              </a:schemeClr>
            </a:gs>
          </a:gsLst>
          <a:lin ang="5400000" scaled="0"/>
          <a:tileRect l="0" t="0" r="0" b="0"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22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Madison">
  <a:themeElements>
    <a:clrScheme name="Madison">
      <a:dk1>
        <a:srgbClr val="000000"/>
      </a:dk1>
      <a:lt1>
        <a:srgbClr val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48000"/>
                <a:lumMod val="110000"/>
              </a:schemeClr>
            </a:gs>
            <a:gs pos="100000">
              <a:schemeClr val="phClr">
                <a:tint val="78000"/>
                <a:lumMod val="100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4000"/>
              </a:schemeClr>
            </a:gs>
            <a:gs pos="69000">
              <a:schemeClr val="phClr">
                <a:shade val="84000"/>
                <a:lumMod val="92000"/>
              </a:schemeClr>
            </a:gs>
            <a:gs pos="100000">
              <a:schemeClr val="phClr">
                <a:shade val="76000"/>
                <a:lumMod val="88000"/>
              </a:schemeClr>
            </a:gs>
          </a:gsLst>
          <a:lin ang="5400000" scaled="0"/>
          <a:tileRect l="0" t="0" r="0" b="0"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22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Madison">
  <a:themeElements>
    <a:clrScheme name="Madison">
      <a:dk1>
        <a:srgbClr val="000000"/>
      </a:dk1>
      <a:lt1>
        <a:srgbClr val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48000"/>
                <a:lumMod val="110000"/>
              </a:schemeClr>
            </a:gs>
            <a:gs pos="100000">
              <a:schemeClr val="phClr">
                <a:tint val="78000"/>
                <a:lumMod val="100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4000"/>
              </a:schemeClr>
            </a:gs>
            <a:gs pos="69000">
              <a:schemeClr val="phClr">
                <a:shade val="84000"/>
                <a:lumMod val="92000"/>
              </a:schemeClr>
            </a:gs>
            <a:gs pos="100000">
              <a:schemeClr val="phClr">
                <a:shade val="76000"/>
                <a:lumMod val="88000"/>
              </a:schemeClr>
            </a:gs>
          </a:gsLst>
          <a:lin ang="5400000" scaled="0"/>
          <a:tileRect l="0" t="0" r="0" b="0"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22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Madison">
  <a:themeElements>
    <a:clrScheme name="Madison">
      <a:dk1>
        <a:srgbClr val="000000"/>
      </a:dk1>
      <a:lt1>
        <a:srgbClr val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48000"/>
                <a:lumMod val="110000"/>
              </a:schemeClr>
            </a:gs>
            <a:gs pos="100000">
              <a:schemeClr val="phClr">
                <a:tint val="78000"/>
                <a:lumMod val="100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4000"/>
              </a:schemeClr>
            </a:gs>
            <a:gs pos="69000">
              <a:schemeClr val="phClr">
                <a:shade val="84000"/>
                <a:lumMod val="92000"/>
              </a:schemeClr>
            </a:gs>
            <a:gs pos="100000">
              <a:schemeClr val="phClr">
                <a:shade val="76000"/>
                <a:lumMod val="88000"/>
              </a:schemeClr>
            </a:gs>
          </a:gsLst>
          <a:lin ang="5400000" scaled="0"/>
          <a:tileRect l="0" t="0" r="0" b="0"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22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0</TotalTime>
  <Application>LibreOffice/24.2.7.2$Linux_X86_64 LibreOffice_project/420$Build-2</Application>
  <AppVersion>15.0000</AppVersion>
  <Words>123</Words>
  <Paragraphs>25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2026-01-25T10:40:12Z</dcterms:created>
  <dc:creator>Antonia Rott</dc:creator>
  <dc:description/>
  <dc:language>de-DE</dc:language>
  <cp:lastModifiedBy>Antonia Rott</cp:lastModifiedBy>
  <dcterms:modified xsi:type="dcterms:W3CDTF">2026-01-25T16:25:06Z</dcterms:modified>
  <cp:revision>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99</vt:i4>
  </property>
</Properties>
</file>